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0"/>
  </p:notesMasterIdLst>
  <p:sldIdLst>
    <p:sldId id="256" r:id="rId5"/>
    <p:sldId id="257" r:id="rId6"/>
    <p:sldId id="268" r:id="rId7"/>
    <p:sldId id="263" r:id="rId8"/>
    <p:sldId id="273" r:id="rId9"/>
    <p:sldId id="259" r:id="rId10"/>
    <p:sldId id="260" r:id="rId11"/>
    <p:sldId id="258" r:id="rId12"/>
    <p:sldId id="265" r:id="rId13"/>
    <p:sldId id="261" r:id="rId14"/>
    <p:sldId id="262" r:id="rId15"/>
    <p:sldId id="267" r:id="rId16"/>
    <p:sldId id="266" r:id="rId17"/>
    <p:sldId id="285" r:id="rId18"/>
    <p:sldId id="28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uppy, Talia" initials="GT" lastIdx="2" clrIdx="0">
    <p:extLst>
      <p:ext uri="{19B8F6BF-5375-455C-9EA6-DF929625EA0E}">
        <p15:presenceInfo xmlns:p15="http://schemas.microsoft.com/office/powerpoint/2012/main" userId="S::talia.guppy@lausd.net::a4cf7a8a-d662-4541-a89c-e346407241b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3854EC-5236-43DF-BB74-0EABB0A5E18F}" v="1" dt="2020-08-20T15:37:20.527"/>
    <p1510:client id="{8E12D15A-97BC-4237-B3A6-F43160908D3F}" v="7" dt="2020-08-20T16:48:35.638"/>
    <p1510:client id="{D3EA3247-8AD3-4744-8B9A-E5DCBC180ED3}" v="28" dt="2020-08-20T15:13:51.7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2" autoAdjust="0"/>
    <p:restoredTop sz="73684" autoAdjust="0"/>
  </p:normalViewPr>
  <p:slideViewPr>
    <p:cSldViewPr snapToGrid="0">
      <p:cViewPr varScale="1">
        <p:scale>
          <a:sx n="49" d="100"/>
          <a:sy n="49" d="100"/>
        </p:scale>
        <p:origin x="476"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omez, Julie" userId="S::julie.gomez@lausd.net::dbae17ba-b66c-4220-b005-c8bb9150fd04" providerId="AD" clId="Web-{D3EA3247-8AD3-4744-8B9A-E5DCBC180ED3}"/>
    <pc:docChg chg="addSld delSld modSld sldOrd">
      <pc:chgData name="Gomez, Julie" userId="S::julie.gomez@lausd.net::dbae17ba-b66c-4220-b005-c8bb9150fd04" providerId="AD" clId="Web-{D3EA3247-8AD3-4744-8B9A-E5DCBC180ED3}" dt="2020-08-20T15:15:17.745" v="272"/>
      <pc:docMkLst>
        <pc:docMk/>
      </pc:docMkLst>
      <pc:sldChg chg="modNotes">
        <pc:chgData name="Gomez, Julie" userId="S::julie.gomez@lausd.net::dbae17ba-b66c-4220-b005-c8bb9150fd04" providerId="AD" clId="Web-{D3EA3247-8AD3-4744-8B9A-E5DCBC180ED3}" dt="2020-08-20T15:12:32.157" v="128"/>
        <pc:sldMkLst>
          <pc:docMk/>
          <pc:sldMk cId="109857222" sldId="256"/>
        </pc:sldMkLst>
      </pc:sldChg>
      <pc:sldChg chg="modNotes">
        <pc:chgData name="Gomez, Julie" userId="S::julie.gomez@lausd.net::dbae17ba-b66c-4220-b005-c8bb9150fd04" providerId="AD" clId="Web-{D3EA3247-8AD3-4744-8B9A-E5DCBC180ED3}" dt="2020-08-20T15:13:48.974" v="202"/>
        <pc:sldMkLst>
          <pc:docMk/>
          <pc:sldMk cId="2177340953" sldId="257"/>
        </pc:sldMkLst>
      </pc:sldChg>
      <pc:sldChg chg="delCm">
        <pc:chgData name="Gomez, Julie" userId="S::julie.gomez@lausd.net::dbae17ba-b66c-4220-b005-c8bb9150fd04" providerId="AD" clId="Web-{D3EA3247-8AD3-4744-8B9A-E5DCBC180ED3}" dt="2020-08-20T14:58:59.155" v="4"/>
        <pc:sldMkLst>
          <pc:docMk/>
          <pc:sldMk cId="2277963900" sldId="258"/>
        </pc:sldMkLst>
      </pc:sldChg>
      <pc:sldChg chg="ord modNotes">
        <pc:chgData name="Gomez, Julie" userId="S::julie.gomez@lausd.net::dbae17ba-b66c-4220-b005-c8bb9150fd04" providerId="AD" clId="Web-{D3EA3247-8AD3-4744-8B9A-E5DCBC180ED3}" dt="2020-08-20T15:15:17.745" v="272"/>
        <pc:sldMkLst>
          <pc:docMk/>
          <pc:sldMk cId="2878249772" sldId="263"/>
        </pc:sldMkLst>
      </pc:sldChg>
      <pc:sldChg chg="modNotes">
        <pc:chgData name="Gomez, Julie" userId="S::julie.gomez@lausd.net::dbae17ba-b66c-4220-b005-c8bb9150fd04" providerId="AD" clId="Web-{D3EA3247-8AD3-4744-8B9A-E5DCBC180ED3}" dt="2020-08-20T15:03:11.670" v="126"/>
        <pc:sldMkLst>
          <pc:docMk/>
          <pc:sldMk cId="2804295614" sldId="266"/>
        </pc:sldMkLst>
      </pc:sldChg>
      <pc:sldChg chg="modNotes">
        <pc:chgData name="Gomez, Julie" userId="S::julie.gomez@lausd.net::dbae17ba-b66c-4220-b005-c8bb9150fd04" providerId="AD" clId="Web-{D3EA3247-8AD3-4744-8B9A-E5DCBC180ED3}" dt="2020-08-20T15:14:15.992" v="226"/>
        <pc:sldMkLst>
          <pc:docMk/>
          <pc:sldMk cId="1364970089" sldId="268"/>
        </pc:sldMkLst>
      </pc:sldChg>
      <pc:sldChg chg="addSp delSp modSp del modNotes">
        <pc:chgData name="Gomez, Julie" userId="S::julie.gomez@lausd.net::dbae17ba-b66c-4220-b005-c8bb9150fd04" providerId="AD" clId="Web-{D3EA3247-8AD3-4744-8B9A-E5DCBC180ED3}" dt="2020-08-20T15:02:35.683" v="123"/>
        <pc:sldMkLst>
          <pc:docMk/>
          <pc:sldMk cId="1726101707" sldId="270"/>
        </pc:sldMkLst>
        <pc:spChg chg="del">
          <ac:chgData name="Gomez, Julie" userId="S::julie.gomez@lausd.net::dbae17ba-b66c-4220-b005-c8bb9150fd04" providerId="AD" clId="Web-{D3EA3247-8AD3-4744-8B9A-E5DCBC180ED3}" dt="2020-08-20T14:58:13.277" v="0"/>
          <ac:spMkLst>
            <pc:docMk/>
            <pc:sldMk cId="1726101707" sldId="270"/>
            <ac:spMk id="2" creationId="{53EB0673-71C6-4F9F-8CA4-F1600DD22B02}"/>
          </ac:spMkLst>
        </pc:spChg>
        <pc:spChg chg="mod">
          <ac:chgData name="Gomez, Julie" userId="S::julie.gomez@lausd.net::dbae17ba-b66c-4220-b005-c8bb9150fd04" providerId="AD" clId="Web-{D3EA3247-8AD3-4744-8B9A-E5DCBC180ED3}" dt="2020-08-20T15:01:27.976" v="21" actId="20577"/>
          <ac:spMkLst>
            <pc:docMk/>
            <pc:sldMk cId="1726101707" sldId="270"/>
            <ac:spMk id="8" creationId="{5EAD826E-7BCC-4480-9E6D-BD5464675C17}"/>
          </ac:spMkLst>
        </pc:spChg>
        <pc:spChg chg="add del">
          <ac:chgData name="Gomez, Julie" userId="S::julie.gomez@lausd.net::dbae17ba-b66c-4220-b005-c8bb9150fd04" providerId="AD" clId="Web-{D3EA3247-8AD3-4744-8B9A-E5DCBC180ED3}" dt="2020-08-20T14:58:29.465" v="3"/>
          <ac:spMkLst>
            <pc:docMk/>
            <pc:sldMk cId="1726101707" sldId="270"/>
            <ac:spMk id="11" creationId="{A6D37EE4-EA1B-46EE-A54B-5233C63C9695}"/>
          </ac:spMkLst>
        </pc:spChg>
        <pc:spChg chg="add del">
          <ac:chgData name="Gomez, Julie" userId="S::julie.gomez@lausd.net::dbae17ba-b66c-4220-b005-c8bb9150fd04" providerId="AD" clId="Web-{D3EA3247-8AD3-4744-8B9A-E5DCBC180ED3}" dt="2020-08-20T14:58:29.465" v="3"/>
          <ac:spMkLst>
            <pc:docMk/>
            <pc:sldMk cId="1726101707" sldId="270"/>
            <ac:spMk id="13" creationId="{3EB27620-B0B1-4232-A055-99D3476060CF}"/>
          </ac:spMkLst>
        </pc:spChg>
        <pc:spChg chg="add">
          <ac:chgData name="Gomez, Julie" userId="S::julie.gomez@lausd.net::dbae17ba-b66c-4220-b005-c8bb9150fd04" providerId="AD" clId="Web-{D3EA3247-8AD3-4744-8B9A-E5DCBC180ED3}" dt="2020-08-20T14:58:29.465" v="3"/>
          <ac:spMkLst>
            <pc:docMk/>
            <pc:sldMk cId="1726101707" sldId="270"/>
            <ac:spMk id="15" creationId="{A6D37EE4-EA1B-46EE-A54B-5233C63C9695}"/>
          </ac:spMkLst>
        </pc:spChg>
        <pc:spChg chg="add">
          <ac:chgData name="Gomez, Julie" userId="S::julie.gomez@lausd.net::dbae17ba-b66c-4220-b005-c8bb9150fd04" providerId="AD" clId="Web-{D3EA3247-8AD3-4744-8B9A-E5DCBC180ED3}" dt="2020-08-20T14:58:29.465" v="3"/>
          <ac:spMkLst>
            <pc:docMk/>
            <pc:sldMk cId="1726101707" sldId="270"/>
            <ac:spMk id="16" creationId="{3EB27620-B0B1-4232-A055-99D3476060CF}"/>
          </ac:spMkLst>
        </pc:spChg>
        <pc:spChg chg="add del">
          <ac:chgData name="Gomez, Julie" userId="S::julie.gomez@lausd.net::dbae17ba-b66c-4220-b005-c8bb9150fd04" providerId="AD" clId="Web-{D3EA3247-8AD3-4744-8B9A-E5DCBC180ED3}" dt="2020-08-20T14:58:29.465" v="2"/>
          <ac:spMkLst>
            <pc:docMk/>
            <pc:sldMk cId="1726101707" sldId="270"/>
            <ac:spMk id="18" creationId="{2B97F24A-32CE-4C1C-A50D-3016B394DCFB}"/>
          </ac:spMkLst>
        </pc:spChg>
        <pc:spChg chg="add del">
          <ac:chgData name="Gomez, Julie" userId="S::julie.gomez@lausd.net::dbae17ba-b66c-4220-b005-c8bb9150fd04" providerId="AD" clId="Web-{D3EA3247-8AD3-4744-8B9A-E5DCBC180ED3}" dt="2020-08-20T14:58:29.465" v="2"/>
          <ac:spMkLst>
            <pc:docMk/>
            <pc:sldMk cId="1726101707" sldId="270"/>
            <ac:spMk id="20" creationId="{3CE8AF5E-D374-4CF1-90CC-35CF73B81C3E}"/>
          </ac:spMkLst>
        </pc:spChg>
        <pc:picChg chg="del mod ord">
          <ac:chgData name="Gomez, Julie" userId="S::julie.gomez@lausd.net::dbae17ba-b66c-4220-b005-c8bb9150fd04" providerId="AD" clId="Web-{D3EA3247-8AD3-4744-8B9A-E5DCBC180ED3}" dt="2020-08-20T15:00:57.599" v="9"/>
          <ac:picMkLst>
            <pc:docMk/>
            <pc:sldMk cId="1726101707" sldId="270"/>
            <ac:picMk id="4" creationId="{89FE5657-0D71-4F4D-9D5E-1099FE658073}"/>
          </ac:picMkLst>
        </pc:picChg>
        <pc:inkChg chg="add del">
          <ac:chgData name="Gomez, Julie" userId="S::julie.gomez@lausd.net::dbae17ba-b66c-4220-b005-c8bb9150fd04" providerId="AD" clId="Web-{D3EA3247-8AD3-4744-8B9A-E5DCBC180ED3}" dt="2020-08-20T14:58:29.465" v="2"/>
          <ac:inkMkLst>
            <pc:docMk/>
            <pc:sldMk cId="1726101707" sldId="270"/>
            <ac:inkMk id="22" creationId="{070477C5-0410-4E4F-97A1-F84C2465C187}"/>
          </ac:inkMkLst>
        </pc:inkChg>
      </pc:sldChg>
      <pc:sldChg chg="addSp modSp add ord replId modNotes">
        <pc:chgData name="Gomez, Julie" userId="S::julie.gomez@lausd.net::dbae17ba-b66c-4220-b005-c8bb9150fd04" providerId="AD" clId="Web-{D3EA3247-8AD3-4744-8B9A-E5DCBC180ED3}" dt="2020-08-20T15:02:34.855" v="122"/>
        <pc:sldMkLst>
          <pc:docMk/>
          <pc:sldMk cId="4087546714" sldId="273"/>
        </pc:sldMkLst>
        <pc:spChg chg="mod">
          <ac:chgData name="Gomez, Julie" userId="S::julie.gomez@lausd.net::dbae17ba-b66c-4220-b005-c8bb9150fd04" providerId="AD" clId="Web-{D3EA3247-8AD3-4744-8B9A-E5DCBC180ED3}" dt="2020-08-20T15:01:21.694" v="20" actId="14100"/>
          <ac:spMkLst>
            <pc:docMk/>
            <pc:sldMk cId="4087546714" sldId="273"/>
            <ac:spMk id="3" creationId="{76DDA910-94BA-4F9C-801C-125AE196781E}"/>
          </ac:spMkLst>
        </pc:spChg>
        <pc:picChg chg="add mod">
          <ac:chgData name="Gomez, Julie" userId="S::julie.gomez@lausd.net::dbae17ba-b66c-4220-b005-c8bb9150fd04" providerId="AD" clId="Web-{D3EA3247-8AD3-4744-8B9A-E5DCBC180ED3}" dt="2020-08-20T15:01:07.600" v="11" actId="1076"/>
          <ac:picMkLst>
            <pc:docMk/>
            <pc:sldMk cId="4087546714" sldId="273"/>
            <ac:picMk id="4" creationId="{8791971F-B992-49CA-8683-54F914DFD014}"/>
          </ac:picMkLst>
        </pc:picChg>
      </pc:sldChg>
    </pc:docChg>
  </pc:docChgLst>
  <pc:docChgLst>
    <pc:chgData name="Gomez, Julie" userId="S::julie.gomez@lausd.net::dbae17ba-b66c-4220-b005-c8bb9150fd04" providerId="AD" clId="Web-{8E12D15A-97BC-4237-B3A6-F43160908D3F}"/>
    <pc:docChg chg="modSld">
      <pc:chgData name="Gomez, Julie" userId="S::julie.gomez@lausd.net::dbae17ba-b66c-4220-b005-c8bb9150fd04" providerId="AD" clId="Web-{8E12D15A-97BC-4237-B3A6-F43160908D3F}" dt="2020-08-20T16:48:33.809" v="483"/>
      <pc:docMkLst>
        <pc:docMk/>
      </pc:docMkLst>
      <pc:sldChg chg="modNotes">
        <pc:chgData name="Gomez, Julie" userId="S::julie.gomez@lausd.net::dbae17ba-b66c-4220-b005-c8bb9150fd04" providerId="AD" clId="Web-{8E12D15A-97BC-4237-B3A6-F43160908D3F}" dt="2020-08-20T16:47:08.042" v="235"/>
        <pc:sldMkLst>
          <pc:docMk/>
          <pc:sldMk cId="1820017447" sldId="259"/>
        </pc:sldMkLst>
      </pc:sldChg>
      <pc:sldChg chg="delCm modNotes">
        <pc:chgData name="Gomez, Julie" userId="S::julie.gomez@lausd.net::dbae17ba-b66c-4220-b005-c8bb9150fd04" providerId="AD" clId="Web-{8E12D15A-97BC-4237-B3A6-F43160908D3F}" dt="2020-08-20T16:47:46.230" v="312"/>
        <pc:sldMkLst>
          <pc:docMk/>
          <pc:sldMk cId="1566053609" sldId="261"/>
        </pc:sldMkLst>
      </pc:sldChg>
      <pc:sldChg chg="modNotes">
        <pc:chgData name="Gomez, Julie" userId="S::julie.gomez@lausd.net::dbae17ba-b66c-4220-b005-c8bb9150fd04" providerId="AD" clId="Web-{8E12D15A-97BC-4237-B3A6-F43160908D3F}" dt="2020-08-20T16:48:18.668" v="427"/>
        <pc:sldMkLst>
          <pc:docMk/>
          <pc:sldMk cId="1964285403" sldId="262"/>
        </pc:sldMkLst>
      </pc:sldChg>
      <pc:sldChg chg="modNotes">
        <pc:chgData name="Gomez, Julie" userId="S::julie.gomez@lausd.net::dbae17ba-b66c-4220-b005-c8bb9150fd04" providerId="AD" clId="Web-{8E12D15A-97BC-4237-B3A6-F43160908D3F}" dt="2020-08-20T16:47:32.574" v="293"/>
        <pc:sldMkLst>
          <pc:docMk/>
          <pc:sldMk cId="3919786769" sldId="265"/>
        </pc:sldMkLst>
      </pc:sldChg>
      <pc:sldChg chg="modNotes">
        <pc:chgData name="Gomez, Julie" userId="S::julie.gomez@lausd.net::dbae17ba-b66c-4220-b005-c8bb9150fd04" providerId="AD" clId="Web-{8E12D15A-97BC-4237-B3A6-F43160908D3F}" dt="2020-08-20T16:48:33.809" v="483"/>
        <pc:sldMkLst>
          <pc:docMk/>
          <pc:sldMk cId="3810174391" sldId="267"/>
        </pc:sldMkLst>
      </pc:sldChg>
      <pc:sldChg chg="modNotes">
        <pc:chgData name="Gomez, Julie" userId="S::julie.gomez@lausd.net::dbae17ba-b66c-4220-b005-c8bb9150fd04" providerId="AD" clId="Web-{8E12D15A-97BC-4237-B3A6-F43160908D3F}" dt="2020-08-20T16:45:56.603" v="32"/>
        <pc:sldMkLst>
          <pc:docMk/>
          <pc:sldMk cId="3386082977" sldId="271"/>
        </pc:sldMkLst>
      </pc:sldChg>
    </pc:docChg>
  </pc:docChgLst>
  <pc:docChgLst>
    <pc:chgData name="Gomez, Julie" userId="S::julie.gomez@lausd.net::dbae17ba-b66c-4220-b005-c8bb9150fd04" providerId="AD" clId="Web-{453854EC-5236-43DF-BB74-0EABB0A5E18F}"/>
    <pc:docChg chg="sldOrd">
      <pc:chgData name="Gomez, Julie" userId="S::julie.gomez@lausd.net::dbae17ba-b66c-4220-b005-c8bb9150fd04" providerId="AD" clId="Web-{453854EC-5236-43DF-BB74-0EABB0A5E18F}" dt="2020-08-20T15:37:20.527" v="0"/>
      <pc:docMkLst>
        <pc:docMk/>
      </pc:docMkLst>
      <pc:sldChg chg="ord">
        <pc:chgData name="Gomez, Julie" userId="S::julie.gomez@lausd.net::dbae17ba-b66c-4220-b005-c8bb9150fd04" providerId="AD" clId="Web-{453854EC-5236-43DF-BB74-0EABB0A5E18F}" dt="2020-08-20T15:37:20.527" v="0"/>
        <pc:sldMkLst>
          <pc:docMk/>
          <pc:sldMk cId="3386082977" sldId="271"/>
        </pc:sldMkLst>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EFA40C-52CD-4576-A924-E1161998BB00}"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2BABEF17-D12C-4052-B858-ADF4730C480F}">
      <dgm:prSet/>
      <dgm:spPr/>
      <dgm:t>
        <a:bodyPr/>
        <a:lstStyle/>
        <a:p>
          <a:r>
            <a:rPr lang="en-US" dirty="0"/>
            <a:t>Explore help seeking and help giving behaviors</a:t>
          </a:r>
        </a:p>
      </dgm:t>
    </dgm:pt>
    <dgm:pt modelId="{FD813F69-78E7-4A4D-A629-89CF3636BE23}" type="parTrans" cxnId="{97F5050F-61EF-4DCC-A1D6-E516D0996F3E}">
      <dgm:prSet/>
      <dgm:spPr/>
      <dgm:t>
        <a:bodyPr/>
        <a:lstStyle/>
        <a:p>
          <a:endParaRPr lang="en-US"/>
        </a:p>
      </dgm:t>
    </dgm:pt>
    <dgm:pt modelId="{8B2AF62D-AC30-42BC-8F36-0A0A7D8D6F06}" type="sibTrans" cxnId="{97F5050F-61EF-4DCC-A1D6-E516D0996F3E}">
      <dgm:prSet/>
      <dgm:spPr/>
      <dgm:t>
        <a:bodyPr/>
        <a:lstStyle/>
        <a:p>
          <a:endParaRPr lang="en-US"/>
        </a:p>
      </dgm:t>
    </dgm:pt>
    <dgm:pt modelId="{5A8204E7-EDDA-4B0C-9A94-DD6CEC409FDB}">
      <dgm:prSet/>
      <dgm:spPr/>
      <dgm:t>
        <a:bodyPr/>
        <a:lstStyle/>
        <a:p>
          <a:r>
            <a:rPr lang="en-US" dirty="0"/>
            <a:t>Reflect on your own ideas about asking for help</a:t>
          </a:r>
        </a:p>
      </dgm:t>
    </dgm:pt>
    <dgm:pt modelId="{87F11DC8-D3BE-4BE6-903C-A57A6C7FA970}" type="parTrans" cxnId="{849F8DD7-1D34-41E6-863D-FE452D84CC12}">
      <dgm:prSet/>
      <dgm:spPr/>
      <dgm:t>
        <a:bodyPr/>
        <a:lstStyle/>
        <a:p>
          <a:endParaRPr lang="en-US"/>
        </a:p>
      </dgm:t>
    </dgm:pt>
    <dgm:pt modelId="{6BF24D5D-A700-42B9-80DA-659B787CC146}" type="sibTrans" cxnId="{849F8DD7-1D34-41E6-863D-FE452D84CC12}">
      <dgm:prSet/>
      <dgm:spPr/>
      <dgm:t>
        <a:bodyPr/>
        <a:lstStyle/>
        <a:p>
          <a:endParaRPr lang="en-US"/>
        </a:p>
      </dgm:t>
    </dgm:pt>
    <dgm:pt modelId="{FB0446D0-641E-478F-AF8F-78A4A876EF34}">
      <dgm:prSet/>
      <dgm:spPr/>
      <dgm:t>
        <a:bodyPr/>
        <a:lstStyle/>
        <a:p>
          <a:r>
            <a:rPr lang="en-US"/>
            <a:t>Learn best practices for asking for help</a:t>
          </a:r>
        </a:p>
      </dgm:t>
    </dgm:pt>
    <dgm:pt modelId="{D5E9395E-A74B-482F-8F58-2C3CD867D4BD}" type="parTrans" cxnId="{85967913-CBC5-4146-9D7F-1F1897B480B7}">
      <dgm:prSet/>
      <dgm:spPr/>
      <dgm:t>
        <a:bodyPr/>
        <a:lstStyle/>
        <a:p>
          <a:endParaRPr lang="en-US"/>
        </a:p>
      </dgm:t>
    </dgm:pt>
    <dgm:pt modelId="{1F9AEADF-FF60-469E-8CA8-7DA5FFA798FE}" type="sibTrans" cxnId="{85967913-CBC5-4146-9D7F-1F1897B480B7}">
      <dgm:prSet/>
      <dgm:spPr/>
      <dgm:t>
        <a:bodyPr/>
        <a:lstStyle/>
        <a:p>
          <a:endParaRPr lang="en-US"/>
        </a:p>
      </dgm:t>
    </dgm:pt>
    <dgm:pt modelId="{601BD891-20FE-4FC7-AAF0-E6DCA70C651F}">
      <dgm:prSet/>
      <dgm:spPr/>
      <dgm:t>
        <a:bodyPr/>
        <a:lstStyle/>
        <a:p>
          <a:r>
            <a:rPr lang="en-US" dirty="0"/>
            <a:t>Discuss how to be a helper</a:t>
          </a:r>
        </a:p>
      </dgm:t>
    </dgm:pt>
    <dgm:pt modelId="{C49726D7-8832-4A4A-961B-27C19E604EB7}" type="parTrans" cxnId="{710A20D1-22BB-4680-8E92-00C9C1B19092}">
      <dgm:prSet/>
      <dgm:spPr/>
      <dgm:t>
        <a:bodyPr/>
        <a:lstStyle/>
        <a:p>
          <a:endParaRPr lang="en-US"/>
        </a:p>
      </dgm:t>
    </dgm:pt>
    <dgm:pt modelId="{68B47200-EAF4-4AB1-A19F-5557FAEADBEF}" type="sibTrans" cxnId="{710A20D1-22BB-4680-8E92-00C9C1B19092}">
      <dgm:prSet/>
      <dgm:spPr/>
      <dgm:t>
        <a:bodyPr/>
        <a:lstStyle/>
        <a:p>
          <a:endParaRPr lang="en-US"/>
        </a:p>
      </dgm:t>
    </dgm:pt>
    <dgm:pt modelId="{B1EEA980-220B-4B43-932D-FB7EC48C9715}" type="pres">
      <dgm:prSet presAssocID="{61EFA40C-52CD-4576-A924-E1161998BB00}" presName="root" presStyleCnt="0">
        <dgm:presLayoutVars>
          <dgm:dir/>
          <dgm:resizeHandles val="exact"/>
        </dgm:presLayoutVars>
      </dgm:prSet>
      <dgm:spPr/>
    </dgm:pt>
    <dgm:pt modelId="{2A1257F1-DCF7-4146-94E8-57FCE50EF0C8}" type="pres">
      <dgm:prSet presAssocID="{2BABEF17-D12C-4052-B858-ADF4730C480F}" presName="compNode" presStyleCnt="0"/>
      <dgm:spPr/>
    </dgm:pt>
    <dgm:pt modelId="{ED97AF56-1D14-47C5-B134-97E11BB6356A}" type="pres">
      <dgm:prSet presAssocID="{2BABEF17-D12C-4052-B858-ADF4730C480F}" presName="bgRect" presStyleLbl="bgShp" presStyleIdx="0" presStyleCnt="4"/>
      <dgm:spPr/>
    </dgm:pt>
    <dgm:pt modelId="{8528EC2A-7764-4A90-B767-1817ABCFE3EE}" type="pres">
      <dgm:prSet presAssocID="{2BABEF17-D12C-4052-B858-ADF4730C480F}"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lp"/>
        </a:ext>
      </dgm:extLst>
    </dgm:pt>
    <dgm:pt modelId="{805E8DC5-CB06-43C8-B86C-488CC4E139F5}" type="pres">
      <dgm:prSet presAssocID="{2BABEF17-D12C-4052-B858-ADF4730C480F}" presName="spaceRect" presStyleCnt="0"/>
      <dgm:spPr/>
    </dgm:pt>
    <dgm:pt modelId="{D526BCBA-7E32-432A-86F7-B8853A63811B}" type="pres">
      <dgm:prSet presAssocID="{2BABEF17-D12C-4052-B858-ADF4730C480F}" presName="parTx" presStyleLbl="revTx" presStyleIdx="0" presStyleCnt="4">
        <dgm:presLayoutVars>
          <dgm:chMax val="0"/>
          <dgm:chPref val="0"/>
        </dgm:presLayoutVars>
      </dgm:prSet>
      <dgm:spPr/>
    </dgm:pt>
    <dgm:pt modelId="{90386FF7-AB31-43DF-B2BB-A57A4258C0B1}" type="pres">
      <dgm:prSet presAssocID="{8B2AF62D-AC30-42BC-8F36-0A0A7D8D6F06}" presName="sibTrans" presStyleCnt="0"/>
      <dgm:spPr/>
    </dgm:pt>
    <dgm:pt modelId="{C86EB302-D25C-4D7F-938D-F2DC32C63A94}" type="pres">
      <dgm:prSet presAssocID="{5A8204E7-EDDA-4B0C-9A94-DD6CEC409FDB}" presName="compNode" presStyleCnt="0"/>
      <dgm:spPr/>
    </dgm:pt>
    <dgm:pt modelId="{5F8AAFF3-FCBB-4D89-8E4B-DC460A7936A4}" type="pres">
      <dgm:prSet presAssocID="{5A8204E7-EDDA-4B0C-9A94-DD6CEC409FDB}" presName="bgRect" presStyleLbl="bgShp" presStyleIdx="1" presStyleCnt="4"/>
      <dgm:spPr/>
    </dgm:pt>
    <dgm:pt modelId="{2955A476-10C4-4A20-BD34-70C71155263F}" type="pres">
      <dgm:prSet presAssocID="{5A8204E7-EDDA-4B0C-9A94-DD6CEC409FDB}"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hought bubble"/>
        </a:ext>
      </dgm:extLst>
    </dgm:pt>
    <dgm:pt modelId="{8B576B4B-AF06-4410-9C39-D41DD4387F4E}" type="pres">
      <dgm:prSet presAssocID="{5A8204E7-EDDA-4B0C-9A94-DD6CEC409FDB}" presName="spaceRect" presStyleCnt="0"/>
      <dgm:spPr/>
    </dgm:pt>
    <dgm:pt modelId="{5A9A9C3E-B977-4AD2-A522-5AF117C97537}" type="pres">
      <dgm:prSet presAssocID="{5A8204E7-EDDA-4B0C-9A94-DD6CEC409FDB}" presName="parTx" presStyleLbl="revTx" presStyleIdx="1" presStyleCnt="4">
        <dgm:presLayoutVars>
          <dgm:chMax val="0"/>
          <dgm:chPref val="0"/>
        </dgm:presLayoutVars>
      </dgm:prSet>
      <dgm:spPr/>
    </dgm:pt>
    <dgm:pt modelId="{337ADE6D-A105-40CD-8DC6-FD3295D54800}" type="pres">
      <dgm:prSet presAssocID="{6BF24D5D-A700-42B9-80DA-659B787CC146}" presName="sibTrans" presStyleCnt="0"/>
      <dgm:spPr/>
    </dgm:pt>
    <dgm:pt modelId="{CFCA36DA-5B08-49CB-95B9-85894EE4D828}" type="pres">
      <dgm:prSet presAssocID="{FB0446D0-641E-478F-AF8F-78A4A876EF34}" presName="compNode" presStyleCnt="0"/>
      <dgm:spPr/>
    </dgm:pt>
    <dgm:pt modelId="{B42EBDB5-41E6-4267-9C77-4A6A7DC813AC}" type="pres">
      <dgm:prSet presAssocID="{FB0446D0-641E-478F-AF8F-78A4A876EF34}" presName="bgRect" presStyleLbl="bgShp" presStyleIdx="2" presStyleCnt="4"/>
      <dgm:spPr/>
    </dgm:pt>
    <dgm:pt modelId="{94CDA600-60C1-4894-A349-6CD3E95E19A2}" type="pres">
      <dgm:prSet presAssocID="{FB0446D0-641E-478F-AF8F-78A4A876EF34}"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d with Gears"/>
        </a:ext>
      </dgm:extLst>
    </dgm:pt>
    <dgm:pt modelId="{C03299FD-E184-46A6-97AB-193907B1C0F5}" type="pres">
      <dgm:prSet presAssocID="{FB0446D0-641E-478F-AF8F-78A4A876EF34}" presName="spaceRect" presStyleCnt="0"/>
      <dgm:spPr/>
    </dgm:pt>
    <dgm:pt modelId="{3ABF8311-A428-4DA7-BF1C-90281E70CD8B}" type="pres">
      <dgm:prSet presAssocID="{FB0446D0-641E-478F-AF8F-78A4A876EF34}" presName="parTx" presStyleLbl="revTx" presStyleIdx="2" presStyleCnt="4">
        <dgm:presLayoutVars>
          <dgm:chMax val="0"/>
          <dgm:chPref val="0"/>
        </dgm:presLayoutVars>
      </dgm:prSet>
      <dgm:spPr/>
    </dgm:pt>
    <dgm:pt modelId="{015ADC8C-1332-4DA5-A1D3-94E37FC964F1}" type="pres">
      <dgm:prSet presAssocID="{1F9AEADF-FF60-469E-8CA8-7DA5FFA798FE}" presName="sibTrans" presStyleCnt="0"/>
      <dgm:spPr/>
    </dgm:pt>
    <dgm:pt modelId="{E5C7883E-4A16-42A3-9DFF-C1D8D250FAB0}" type="pres">
      <dgm:prSet presAssocID="{601BD891-20FE-4FC7-AAF0-E6DCA70C651F}" presName="compNode" presStyleCnt="0"/>
      <dgm:spPr/>
    </dgm:pt>
    <dgm:pt modelId="{C0B41F08-B66F-4581-9387-CEFC9D973D33}" type="pres">
      <dgm:prSet presAssocID="{601BD891-20FE-4FC7-AAF0-E6DCA70C651F}" presName="bgRect" presStyleLbl="bgShp" presStyleIdx="3" presStyleCnt="4"/>
      <dgm:spPr/>
    </dgm:pt>
    <dgm:pt modelId="{2F7DB3AD-D700-4F42-8E39-60C69D7C11D9}" type="pres">
      <dgm:prSet presAssocID="{601BD891-20FE-4FC7-AAF0-E6DCA70C651F}"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at"/>
        </a:ext>
      </dgm:extLst>
    </dgm:pt>
    <dgm:pt modelId="{B876BD09-83FE-4091-9CDA-DE970C0590C1}" type="pres">
      <dgm:prSet presAssocID="{601BD891-20FE-4FC7-AAF0-E6DCA70C651F}" presName="spaceRect" presStyleCnt="0"/>
      <dgm:spPr/>
    </dgm:pt>
    <dgm:pt modelId="{8122DD5C-8B64-46C0-B83D-D9BC3A986864}" type="pres">
      <dgm:prSet presAssocID="{601BD891-20FE-4FC7-AAF0-E6DCA70C651F}" presName="parTx" presStyleLbl="revTx" presStyleIdx="3" presStyleCnt="4">
        <dgm:presLayoutVars>
          <dgm:chMax val="0"/>
          <dgm:chPref val="0"/>
        </dgm:presLayoutVars>
      </dgm:prSet>
      <dgm:spPr/>
    </dgm:pt>
  </dgm:ptLst>
  <dgm:cxnLst>
    <dgm:cxn modelId="{97F5050F-61EF-4DCC-A1D6-E516D0996F3E}" srcId="{61EFA40C-52CD-4576-A924-E1161998BB00}" destId="{2BABEF17-D12C-4052-B858-ADF4730C480F}" srcOrd="0" destOrd="0" parTransId="{FD813F69-78E7-4A4D-A629-89CF3636BE23}" sibTransId="{8B2AF62D-AC30-42BC-8F36-0A0A7D8D6F06}"/>
    <dgm:cxn modelId="{85967913-CBC5-4146-9D7F-1F1897B480B7}" srcId="{61EFA40C-52CD-4576-A924-E1161998BB00}" destId="{FB0446D0-641E-478F-AF8F-78A4A876EF34}" srcOrd="2" destOrd="0" parTransId="{D5E9395E-A74B-482F-8F58-2C3CD867D4BD}" sibTransId="{1F9AEADF-FF60-469E-8CA8-7DA5FFA798FE}"/>
    <dgm:cxn modelId="{9CD2B917-3139-460B-9AA4-EFF24AB71583}" type="presOf" srcId="{601BD891-20FE-4FC7-AAF0-E6DCA70C651F}" destId="{8122DD5C-8B64-46C0-B83D-D9BC3A986864}" srcOrd="0" destOrd="0" presId="urn:microsoft.com/office/officeart/2018/2/layout/IconVerticalSolidList"/>
    <dgm:cxn modelId="{6BAACB42-038B-4CF0-A759-7FFB6A1E1A58}" type="presOf" srcId="{5A8204E7-EDDA-4B0C-9A94-DD6CEC409FDB}" destId="{5A9A9C3E-B977-4AD2-A522-5AF117C97537}" srcOrd="0" destOrd="0" presId="urn:microsoft.com/office/officeart/2018/2/layout/IconVerticalSolidList"/>
    <dgm:cxn modelId="{4A12DE90-BA02-4EAB-AD3D-B1836D2F8E95}" type="presOf" srcId="{2BABEF17-D12C-4052-B858-ADF4730C480F}" destId="{D526BCBA-7E32-432A-86F7-B8853A63811B}" srcOrd="0" destOrd="0" presId="urn:microsoft.com/office/officeart/2018/2/layout/IconVerticalSolidList"/>
    <dgm:cxn modelId="{2A1445A2-7F1B-42B5-83E3-50E19AF032C5}" type="presOf" srcId="{61EFA40C-52CD-4576-A924-E1161998BB00}" destId="{B1EEA980-220B-4B43-932D-FB7EC48C9715}" srcOrd="0" destOrd="0" presId="urn:microsoft.com/office/officeart/2018/2/layout/IconVerticalSolidList"/>
    <dgm:cxn modelId="{710A20D1-22BB-4680-8E92-00C9C1B19092}" srcId="{61EFA40C-52CD-4576-A924-E1161998BB00}" destId="{601BD891-20FE-4FC7-AAF0-E6DCA70C651F}" srcOrd="3" destOrd="0" parTransId="{C49726D7-8832-4A4A-961B-27C19E604EB7}" sibTransId="{68B47200-EAF4-4AB1-A19F-5557FAEADBEF}"/>
    <dgm:cxn modelId="{849F8DD7-1D34-41E6-863D-FE452D84CC12}" srcId="{61EFA40C-52CD-4576-A924-E1161998BB00}" destId="{5A8204E7-EDDA-4B0C-9A94-DD6CEC409FDB}" srcOrd="1" destOrd="0" parTransId="{87F11DC8-D3BE-4BE6-903C-A57A6C7FA970}" sibTransId="{6BF24D5D-A700-42B9-80DA-659B787CC146}"/>
    <dgm:cxn modelId="{6EEFB9FD-23A3-4777-BF04-C51F709048DB}" type="presOf" srcId="{FB0446D0-641E-478F-AF8F-78A4A876EF34}" destId="{3ABF8311-A428-4DA7-BF1C-90281E70CD8B}" srcOrd="0" destOrd="0" presId="urn:microsoft.com/office/officeart/2018/2/layout/IconVerticalSolidList"/>
    <dgm:cxn modelId="{96BDC9B1-01BA-43A2-98ED-488977BDD0AE}" type="presParOf" srcId="{B1EEA980-220B-4B43-932D-FB7EC48C9715}" destId="{2A1257F1-DCF7-4146-94E8-57FCE50EF0C8}" srcOrd="0" destOrd="0" presId="urn:microsoft.com/office/officeart/2018/2/layout/IconVerticalSolidList"/>
    <dgm:cxn modelId="{97152D05-ED30-4BC6-B6D1-E885694A9D2D}" type="presParOf" srcId="{2A1257F1-DCF7-4146-94E8-57FCE50EF0C8}" destId="{ED97AF56-1D14-47C5-B134-97E11BB6356A}" srcOrd="0" destOrd="0" presId="urn:microsoft.com/office/officeart/2018/2/layout/IconVerticalSolidList"/>
    <dgm:cxn modelId="{5FF552E7-D1E1-4124-83F6-AFAF74D374D7}" type="presParOf" srcId="{2A1257F1-DCF7-4146-94E8-57FCE50EF0C8}" destId="{8528EC2A-7764-4A90-B767-1817ABCFE3EE}" srcOrd="1" destOrd="0" presId="urn:microsoft.com/office/officeart/2018/2/layout/IconVerticalSolidList"/>
    <dgm:cxn modelId="{B1FC9B69-D0CB-4C6A-A7A7-59D9AD69A9C5}" type="presParOf" srcId="{2A1257F1-DCF7-4146-94E8-57FCE50EF0C8}" destId="{805E8DC5-CB06-43C8-B86C-488CC4E139F5}" srcOrd="2" destOrd="0" presId="urn:microsoft.com/office/officeart/2018/2/layout/IconVerticalSolidList"/>
    <dgm:cxn modelId="{979A44C8-CA08-4243-8206-44E4FCDF7EEB}" type="presParOf" srcId="{2A1257F1-DCF7-4146-94E8-57FCE50EF0C8}" destId="{D526BCBA-7E32-432A-86F7-B8853A63811B}" srcOrd="3" destOrd="0" presId="urn:microsoft.com/office/officeart/2018/2/layout/IconVerticalSolidList"/>
    <dgm:cxn modelId="{C7B943F6-8885-46E8-BE5B-BB60946688DC}" type="presParOf" srcId="{B1EEA980-220B-4B43-932D-FB7EC48C9715}" destId="{90386FF7-AB31-43DF-B2BB-A57A4258C0B1}" srcOrd="1" destOrd="0" presId="urn:microsoft.com/office/officeart/2018/2/layout/IconVerticalSolidList"/>
    <dgm:cxn modelId="{713C1F61-16FB-4E2A-A121-873B24AD24D5}" type="presParOf" srcId="{B1EEA980-220B-4B43-932D-FB7EC48C9715}" destId="{C86EB302-D25C-4D7F-938D-F2DC32C63A94}" srcOrd="2" destOrd="0" presId="urn:microsoft.com/office/officeart/2018/2/layout/IconVerticalSolidList"/>
    <dgm:cxn modelId="{CA8E4B1A-39D6-4935-8880-922F365C3DB4}" type="presParOf" srcId="{C86EB302-D25C-4D7F-938D-F2DC32C63A94}" destId="{5F8AAFF3-FCBB-4D89-8E4B-DC460A7936A4}" srcOrd="0" destOrd="0" presId="urn:microsoft.com/office/officeart/2018/2/layout/IconVerticalSolidList"/>
    <dgm:cxn modelId="{F7FC7E1E-A05E-4E34-9C13-1EC082FCAD8A}" type="presParOf" srcId="{C86EB302-D25C-4D7F-938D-F2DC32C63A94}" destId="{2955A476-10C4-4A20-BD34-70C71155263F}" srcOrd="1" destOrd="0" presId="urn:microsoft.com/office/officeart/2018/2/layout/IconVerticalSolidList"/>
    <dgm:cxn modelId="{12C3DB09-07AA-4258-BBF9-CB3721A80D41}" type="presParOf" srcId="{C86EB302-D25C-4D7F-938D-F2DC32C63A94}" destId="{8B576B4B-AF06-4410-9C39-D41DD4387F4E}" srcOrd="2" destOrd="0" presId="urn:microsoft.com/office/officeart/2018/2/layout/IconVerticalSolidList"/>
    <dgm:cxn modelId="{7E10E3F4-FD04-4448-966B-45FE63FE8BD6}" type="presParOf" srcId="{C86EB302-D25C-4D7F-938D-F2DC32C63A94}" destId="{5A9A9C3E-B977-4AD2-A522-5AF117C97537}" srcOrd="3" destOrd="0" presId="urn:microsoft.com/office/officeart/2018/2/layout/IconVerticalSolidList"/>
    <dgm:cxn modelId="{A7EED2D3-97EF-49C2-A6BA-E0B21760D687}" type="presParOf" srcId="{B1EEA980-220B-4B43-932D-FB7EC48C9715}" destId="{337ADE6D-A105-40CD-8DC6-FD3295D54800}" srcOrd="3" destOrd="0" presId="urn:microsoft.com/office/officeart/2018/2/layout/IconVerticalSolidList"/>
    <dgm:cxn modelId="{26EFFF55-B501-4B0E-BA43-C6F80BD5C895}" type="presParOf" srcId="{B1EEA980-220B-4B43-932D-FB7EC48C9715}" destId="{CFCA36DA-5B08-49CB-95B9-85894EE4D828}" srcOrd="4" destOrd="0" presId="urn:microsoft.com/office/officeart/2018/2/layout/IconVerticalSolidList"/>
    <dgm:cxn modelId="{66A7B573-0DC0-41FD-B25C-BF624DE93FF6}" type="presParOf" srcId="{CFCA36DA-5B08-49CB-95B9-85894EE4D828}" destId="{B42EBDB5-41E6-4267-9C77-4A6A7DC813AC}" srcOrd="0" destOrd="0" presId="urn:microsoft.com/office/officeart/2018/2/layout/IconVerticalSolidList"/>
    <dgm:cxn modelId="{5168FC5C-3B53-44F0-A492-6140B25E89F6}" type="presParOf" srcId="{CFCA36DA-5B08-49CB-95B9-85894EE4D828}" destId="{94CDA600-60C1-4894-A349-6CD3E95E19A2}" srcOrd="1" destOrd="0" presId="urn:microsoft.com/office/officeart/2018/2/layout/IconVerticalSolidList"/>
    <dgm:cxn modelId="{95BF309E-B10C-460F-B6E8-FF69C4BF2668}" type="presParOf" srcId="{CFCA36DA-5B08-49CB-95B9-85894EE4D828}" destId="{C03299FD-E184-46A6-97AB-193907B1C0F5}" srcOrd="2" destOrd="0" presId="urn:microsoft.com/office/officeart/2018/2/layout/IconVerticalSolidList"/>
    <dgm:cxn modelId="{003ECA13-6E49-4BA3-B0E4-B6AF01054C6D}" type="presParOf" srcId="{CFCA36DA-5B08-49CB-95B9-85894EE4D828}" destId="{3ABF8311-A428-4DA7-BF1C-90281E70CD8B}" srcOrd="3" destOrd="0" presId="urn:microsoft.com/office/officeart/2018/2/layout/IconVerticalSolidList"/>
    <dgm:cxn modelId="{DE2D749A-46F9-4288-AEBF-449B93BE6094}" type="presParOf" srcId="{B1EEA980-220B-4B43-932D-FB7EC48C9715}" destId="{015ADC8C-1332-4DA5-A1D3-94E37FC964F1}" srcOrd="5" destOrd="0" presId="urn:microsoft.com/office/officeart/2018/2/layout/IconVerticalSolidList"/>
    <dgm:cxn modelId="{F4970D08-4727-4DD7-BF1F-4704ED9F50CA}" type="presParOf" srcId="{B1EEA980-220B-4B43-932D-FB7EC48C9715}" destId="{E5C7883E-4A16-42A3-9DFF-C1D8D250FAB0}" srcOrd="6" destOrd="0" presId="urn:microsoft.com/office/officeart/2018/2/layout/IconVerticalSolidList"/>
    <dgm:cxn modelId="{E90D96EB-361E-4CCD-8D0C-E5769F6A7E13}" type="presParOf" srcId="{E5C7883E-4A16-42A3-9DFF-C1D8D250FAB0}" destId="{C0B41F08-B66F-4581-9387-CEFC9D973D33}" srcOrd="0" destOrd="0" presId="urn:microsoft.com/office/officeart/2018/2/layout/IconVerticalSolidList"/>
    <dgm:cxn modelId="{51F4B921-3670-43D9-A496-68D8E9098868}" type="presParOf" srcId="{E5C7883E-4A16-42A3-9DFF-C1D8D250FAB0}" destId="{2F7DB3AD-D700-4F42-8E39-60C69D7C11D9}" srcOrd="1" destOrd="0" presId="urn:microsoft.com/office/officeart/2018/2/layout/IconVerticalSolidList"/>
    <dgm:cxn modelId="{21399B08-268A-47E3-8FFD-28588CFE37D6}" type="presParOf" srcId="{E5C7883E-4A16-42A3-9DFF-C1D8D250FAB0}" destId="{B876BD09-83FE-4091-9CDA-DE970C0590C1}" srcOrd="2" destOrd="0" presId="urn:microsoft.com/office/officeart/2018/2/layout/IconVerticalSolidList"/>
    <dgm:cxn modelId="{4952F60F-2D28-486B-AD4A-380A2DD86E50}" type="presParOf" srcId="{E5C7883E-4A16-42A3-9DFF-C1D8D250FAB0}" destId="{8122DD5C-8B64-46C0-B83D-D9BC3A98686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5069F7-F5DD-4CE0-8D02-E3C196A856C2}"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n-US"/>
        </a:p>
      </dgm:t>
    </dgm:pt>
    <dgm:pt modelId="{30E3B901-C506-4679-8B74-0C1E8047FD20}">
      <dgm:prSet/>
      <dgm:spPr/>
      <dgm:t>
        <a:bodyPr/>
        <a:lstStyle/>
        <a:p>
          <a:r>
            <a:rPr lang="en-US"/>
            <a:t>People are hardwired to want to do things on their own – to be independent minded. </a:t>
          </a:r>
        </a:p>
      </dgm:t>
    </dgm:pt>
    <dgm:pt modelId="{DCB824AB-50F3-405D-9855-4BC5B790F21B}" type="parTrans" cxnId="{27643C9C-46B6-4794-9B77-9270ECD4C26B}">
      <dgm:prSet/>
      <dgm:spPr/>
      <dgm:t>
        <a:bodyPr/>
        <a:lstStyle/>
        <a:p>
          <a:endParaRPr lang="en-US"/>
        </a:p>
      </dgm:t>
    </dgm:pt>
    <dgm:pt modelId="{179E5BE8-F3EC-4282-9812-0F304F430DB8}" type="sibTrans" cxnId="{27643C9C-46B6-4794-9B77-9270ECD4C26B}">
      <dgm:prSet/>
      <dgm:spPr/>
      <dgm:t>
        <a:bodyPr/>
        <a:lstStyle/>
        <a:p>
          <a:endParaRPr lang="en-US"/>
        </a:p>
      </dgm:t>
    </dgm:pt>
    <dgm:pt modelId="{FA9443DC-315F-4E24-942F-DE45DDA0A7A9}">
      <dgm:prSet/>
      <dgm:spPr/>
      <dgm:t>
        <a:bodyPr/>
        <a:lstStyle/>
        <a:p>
          <a:r>
            <a:rPr lang="en-US"/>
            <a:t>There are many reasons why asking for help makes people feel uneasy</a:t>
          </a:r>
        </a:p>
      </dgm:t>
    </dgm:pt>
    <dgm:pt modelId="{2CC3DA22-5B5E-4E95-B1DB-1D9280CDE2C2}" type="parTrans" cxnId="{0F0778CD-EBF7-49AA-90B8-65FDE568F1C9}">
      <dgm:prSet/>
      <dgm:spPr/>
      <dgm:t>
        <a:bodyPr/>
        <a:lstStyle/>
        <a:p>
          <a:endParaRPr lang="en-US"/>
        </a:p>
      </dgm:t>
    </dgm:pt>
    <dgm:pt modelId="{10C0C910-8611-4DBD-9A1C-4A6143B9B762}" type="sibTrans" cxnId="{0F0778CD-EBF7-49AA-90B8-65FDE568F1C9}">
      <dgm:prSet/>
      <dgm:spPr/>
      <dgm:t>
        <a:bodyPr/>
        <a:lstStyle/>
        <a:p>
          <a:endParaRPr lang="en-US"/>
        </a:p>
      </dgm:t>
    </dgm:pt>
    <dgm:pt modelId="{8BDA3FB2-06D7-4447-B0D5-FD3399809B14}">
      <dgm:prSet/>
      <dgm:spPr/>
      <dgm:t>
        <a:bodyPr/>
        <a:lstStyle/>
        <a:p>
          <a:r>
            <a:rPr lang="en-US" dirty="0"/>
            <a:t>I get embarrassed.</a:t>
          </a:r>
        </a:p>
      </dgm:t>
    </dgm:pt>
    <dgm:pt modelId="{228CF580-D4E7-489F-9650-A471E9FF2921}" type="parTrans" cxnId="{92276B5B-9CB2-45B5-A31B-F302801E8EB3}">
      <dgm:prSet/>
      <dgm:spPr/>
      <dgm:t>
        <a:bodyPr/>
        <a:lstStyle/>
        <a:p>
          <a:endParaRPr lang="en-US"/>
        </a:p>
      </dgm:t>
    </dgm:pt>
    <dgm:pt modelId="{D53390AA-001A-422B-BEEC-05E1DBDBF3AD}" type="sibTrans" cxnId="{92276B5B-9CB2-45B5-A31B-F302801E8EB3}">
      <dgm:prSet/>
      <dgm:spPr/>
      <dgm:t>
        <a:bodyPr/>
        <a:lstStyle/>
        <a:p>
          <a:endParaRPr lang="en-US"/>
        </a:p>
      </dgm:t>
    </dgm:pt>
    <dgm:pt modelId="{37EFC308-27D7-4D25-A0A2-C4ECFB548EA3}">
      <dgm:prSet/>
      <dgm:spPr/>
      <dgm:t>
        <a:bodyPr/>
        <a:lstStyle/>
        <a:p>
          <a:r>
            <a:rPr lang="en-US" dirty="0"/>
            <a:t>I don’t want to be judged</a:t>
          </a:r>
        </a:p>
      </dgm:t>
    </dgm:pt>
    <dgm:pt modelId="{678878F3-6CCC-42CE-822D-B8CB4B15DCD0}" type="parTrans" cxnId="{53DAFB53-B6DB-4F7E-96BE-2FE68322743B}">
      <dgm:prSet/>
      <dgm:spPr/>
      <dgm:t>
        <a:bodyPr/>
        <a:lstStyle/>
        <a:p>
          <a:endParaRPr lang="en-US"/>
        </a:p>
      </dgm:t>
    </dgm:pt>
    <dgm:pt modelId="{36E979F9-A6D5-46BE-92C9-4D14FDD256C0}" type="sibTrans" cxnId="{53DAFB53-B6DB-4F7E-96BE-2FE68322743B}">
      <dgm:prSet/>
      <dgm:spPr/>
      <dgm:t>
        <a:bodyPr/>
        <a:lstStyle/>
        <a:p>
          <a:endParaRPr lang="en-US"/>
        </a:p>
      </dgm:t>
    </dgm:pt>
    <dgm:pt modelId="{3CE239BE-9667-4331-B613-D44DFD75C950}">
      <dgm:prSet/>
      <dgm:spPr/>
      <dgm:t>
        <a:bodyPr/>
        <a:lstStyle/>
        <a:p>
          <a:r>
            <a:rPr lang="en-US" dirty="0"/>
            <a:t>They might say "no"</a:t>
          </a:r>
        </a:p>
      </dgm:t>
    </dgm:pt>
    <dgm:pt modelId="{FFFB012D-1583-43AE-ABD7-BC3679B23DE0}" type="parTrans" cxnId="{B22B4EFB-DF8A-4B3B-8440-87C4491696AE}">
      <dgm:prSet/>
      <dgm:spPr/>
      <dgm:t>
        <a:bodyPr/>
        <a:lstStyle/>
        <a:p>
          <a:endParaRPr lang="en-US"/>
        </a:p>
      </dgm:t>
    </dgm:pt>
    <dgm:pt modelId="{7FA444AC-B678-45CC-80CA-383BF71B7810}" type="sibTrans" cxnId="{B22B4EFB-DF8A-4B3B-8440-87C4491696AE}">
      <dgm:prSet/>
      <dgm:spPr/>
      <dgm:t>
        <a:bodyPr/>
        <a:lstStyle/>
        <a:p>
          <a:endParaRPr lang="en-US"/>
        </a:p>
      </dgm:t>
    </dgm:pt>
    <dgm:pt modelId="{A8721B59-4412-4853-904A-CCFD3CB4B2A3}" type="pres">
      <dgm:prSet presAssocID="{8B5069F7-F5DD-4CE0-8D02-E3C196A856C2}" presName="Name0" presStyleCnt="0">
        <dgm:presLayoutVars>
          <dgm:dir/>
          <dgm:animLvl val="lvl"/>
          <dgm:resizeHandles val="exact"/>
        </dgm:presLayoutVars>
      </dgm:prSet>
      <dgm:spPr/>
    </dgm:pt>
    <dgm:pt modelId="{FF6D132B-0D53-460A-A4AF-F8F03891C3F6}" type="pres">
      <dgm:prSet presAssocID="{FA9443DC-315F-4E24-942F-DE45DDA0A7A9}" presName="boxAndChildren" presStyleCnt="0"/>
      <dgm:spPr/>
    </dgm:pt>
    <dgm:pt modelId="{8137118F-B576-4778-924B-6A0A0C71381E}" type="pres">
      <dgm:prSet presAssocID="{FA9443DC-315F-4E24-942F-DE45DDA0A7A9}" presName="parentTextBox" presStyleLbl="node1" presStyleIdx="0" presStyleCnt="2"/>
      <dgm:spPr/>
    </dgm:pt>
    <dgm:pt modelId="{63FD2EE6-B27F-4894-A982-DF8717DE12B7}" type="pres">
      <dgm:prSet presAssocID="{FA9443DC-315F-4E24-942F-DE45DDA0A7A9}" presName="entireBox" presStyleLbl="node1" presStyleIdx="0" presStyleCnt="2"/>
      <dgm:spPr/>
    </dgm:pt>
    <dgm:pt modelId="{9F2C78FA-2941-438B-8352-02FEA7E503A9}" type="pres">
      <dgm:prSet presAssocID="{FA9443DC-315F-4E24-942F-DE45DDA0A7A9}" presName="descendantBox" presStyleCnt="0"/>
      <dgm:spPr/>
    </dgm:pt>
    <dgm:pt modelId="{3D97811A-D856-43B9-A6E7-7958B13F4A3F}" type="pres">
      <dgm:prSet presAssocID="{8BDA3FB2-06D7-4447-B0D5-FD3399809B14}" presName="childTextBox" presStyleLbl="fgAccFollowNode1" presStyleIdx="0" presStyleCnt="3">
        <dgm:presLayoutVars>
          <dgm:bulletEnabled val="1"/>
        </dgm:presLayoutVars>
      </dgm:prSet>
      <dgm:spPr/>
    </dgm:pt>
    <dgm:pt modelId="{6D7FA588-2C83-40AE-B378-F0E2245F9D3C}" type="pres">
      <dgm:prSet presAssocID="{37EFC308-27D7-4D25-A0A2-C4ECFB548EA3}" presName="childTextBox" presStyleLbl="fgAccFollowNode1" presStyleIdx="1" presStyleCnt="3">
        <dgm:presLayoutVars>
          <dgm:bulletEnabled val="1"/>
        </dgm:presLayoutVars>
      </dgm:prSet>
      <dgm:spPr/>
    </dgm:pt>
    <dgm:pt modelId="{CB824A64-DFF2-45C9-A184-8618FC67804A}" type="pres">
      <dgm:prSet presAssocID="{3CE239BE-9667-4331-B613-D44DFD75C950}" presName="childTextBox" presStyleLbl="fgAccFollowNode1" presStyleIdx="2" presStyleCnt="3">
        <dgm:presLayoutVars>
          <dgm:bulletEnabled val="1"/>
        </dgm:presLayoutVars>
      </dgm:prSet>
      <dgm:spPr/>
    </dgm:pt>
    <dgm:pt modelId="{04EE165E-6342-4CEC-9A21-0208057C30DC}" type="pres">
      <dgm:prSet presAssocID="{179E5BE8-F3EC-4282-9812-0F304F430DB8}" presName="sp" presStyleCnt="0"/>
      <dgm:spPr/>
    </dgm:pt>
    <dgm:pt modelId="{DF7C278B-F251-48F3-AD52-B14D6447EFC8}" type="pres">
      <dgm:prSet presAssocID="{30E3B901-C506-4679-8B74-0C1E8047FD20}" presName="arrowAndChildren" presStyleCnt="0"/>
      <dgm:spPr/>
    </dgm:pt>
    <dgm:pt modelId="{9CAF3D71-2A28-4380-A424-01D636BFF9B0}" type="pres">
      <dgm:prSet presAssocID="{30E3B901-C506-4679-8B74-0C1E8047FD20}" presName="parentTextArrow" presStyleLbl="node1" presStyleIdx="1" presStyleCnt="2"/>
      <dgm:spPr/>
    </dgm:pt>
  </dgm:ptLst>
  <dgm:cxnLst>
    <dgm:cxn modelId="{4C094F0E-A293-471A-AE18-F2A382C16760}" type="presOf" srcId="{30E3B901-C506-4679-8B74-0C1E8047FD20}" destId="{9CAF3D71-2A28-4380-A424-01D636BFF9B0}" srcOrd="0" destOrd="0" presId="urn:microsoft.com/office/officeart/2005/8/layout/process4"/>
    <dgm:cxn modelId="{7481891D-C9DD-476A-93CA-8F93E0D1CCEE}" type="presOf" srcId="{37EFC308-27D7-4D25-A0A2-C4ECFB548EA3}" destId="{6D7FA588-2C83-40AE-B378-F0E2245F9D3C}" srcOrd="0" destOrd="0" presId="urn:microsoft.com/office/officeart/2005/8/layout/process4"/>
    <dgm:cxn modelId="{05E52A3A-F652-459E-8A8D-DD99E0AF083B}" type="presOf" srcId="{3CE239BE-9667-4331-B613-D44DFD75C950}" destId="{CB824A64-DFF2-45C9-A184-8618FC67804A}" srcOrd="0" destOrd="0" presId="urn:microsoft.com/office/officeart/2005/8/layout/process4"/>
    <dgm:cxn modelId="{92276B5B-9CB2-45B5-A31B-F302801E8EB3}" srcId="{FA9443DC-315F-4E24-942F-DE45DDA0A7A9}" destId="{8BDA3FB2-06D7-4447-B0D5-FD3399809B14}" srcOrd="0" destOrd="0" parTransId="{228CF580-D4E7-489F-9650-A471E9FF2921}" sibTransId="{D53390AA-001A-422B-BEEC-05E1DBDBF3AD}"/>
    <dgm:cxn modelId="{03AD554D-1DA0-4206-82A2-35A5E69B61CF}" type="presOf" srcId="{FA9443DC-315F-4E24-942F-DE45DDA0A7A9}" destId="{63FD2EE6-B27F-4894-A982-DF8717DE12B7}" srcOrd="1" destOrd="0" presId="urn:microsoft.com/office/officeart/2005/8/layout/process4"/>
    <dgm:cxn modelId="{53DAFB53-B6DB-4F7E-96BE-2FE68322743B}" srcId="{FA9443DC-315F-4E24-942F-DE45DDA0A7A9}" destId="{37EFC308-27D7-4D25-A0A2-C4ECFB548EA3}" srcOrd="1" destOrd="0" parTransId="{678878F3-6CCC-42CE-822D-B8CB4B15DCD0}" sibTransId="{36E979F9-A6D5-46BE-92C9-4D14FDD256C0}"/>
    <dgm:cxn modelId="{6EDCD07C-0688-43FE-8353-7A24759447D1}" type="presOf" srcId="{FA9443DC-315F-4E24-942F-DE45DDA0A7A9}" destId="{8137118F-B576-4778-924B-6A0A0C71381E}" srcOrd="0" destOrd="0" presId="urn:microsoft.com/office/officeart/2005/8/layout/process4"/>
    <dgm:cxn modelId="{27643C9C-46B6-4794-9B77-9270ECD4C26B}" srcId="{8B5069F7-F5DD-4CE0-8D02-E3C196A856C2}" destId="{30E3B901-C506-4679-8B74-0C1E8047FD20}" srcOrd="0" destOrd="0" parTransId="{DCB824AB-50F3-405D-9855-4BC5B790F21B}" sibTransId="{179E5BE8-F3EC-4282-9812-0F304F430DB8}"/>
    <dgm:cxn modelId="{CC6F0CB9-8C50-4F3D-81C6-7A9A787F3AE2}" type="presOf" srcId="{8BDA3FB2-06D7-4447-B0D5-FD3399809B14}" destId="{3D97811A-D856-43B9-A6E7-7958B13F4A3F}" srcOrd="0" destOrd="0" presId="urn:microsoft.com/office/officeart/2005/8/layout/process4"/>
    <dgm:cxn modelId="{D523D3C0-A1F5-4DF3-B354-BD8F5E241A31}" type="presOf" srcId="{8B5069F7-F5DD-4CE0-8D02-E3C196A856C2}" destId="{A8721B59-4412-4853-904A-CCFD3CB4B2A3}" srcOrd="0" destOrd="0" presId="urn:microsoft.com/office/officeart/2005/8/layout/process4"/>
    <dgm:cxn modelId="{0F0778CD-EBF7-49AA-90B8-65FDE568F1C9}" srcId="{8B5069F7-F5DD-4CE0-8D02-E3C196A856C2}" destId="{FA9443DC-315F-4E24-942F-DE45DDA0A7A9}" srcOrd="1" destOrd="0" parTransId="{2CC3DA22-5B5E-4E95-B1DB-1D9280CDE2C2}" sibTransId="{10C0C910-8611-4DBD-9A1C-4A6143B9B762}"/>
    <dgm:cxn modelId="{B22B4EFB-DF8A-4B3B-8440-87C4491696AE}" srcId="{FA9443DC-315F-4E24-942F-DE45DDA0A7A9}" destId="{3CE239BE-9667-4331-B613-D44DFD75C950}" srcOrd="2" destOrd="0" parTransId="{FFFB012D-1583-43AE-ABD7-BC3679B23DE0}" sibTransId="{7FA444AC-B678-45CC-80CA-383BF71B7810}"/>
    <dgm:cxn modelId="{55B50F6A-AE34-4743-8058-5AB360ACB261}" type="presParOf" srcId="{A8721B59-4412-4853-904A-CCFD3CB4B2A3}" destId="{FF6D132B-0D53-460A-A4AF-F8F03891C3F6}" srcOrd="0" destOrd="0" presId="urn:microsoft.com/office/officeart/2005/8/layout/process4"/>
    <dgm:cxn modelId="{1EF7BBFD-9322-4516-B4E7-737950358F1C}" type="presParOf" srcId="{FF6D132B-0D53-460A-A4AF-F8F03891C3F6}" destId="{8137118F-B576-4778-924B-6A0A0C71381E}" srcOrd="0" destOrd="0" presId="urn:microsoft.com/office/officeart/2005/8/layout/process4"/>
    <dgm:cxn modelId="{2C010A32-3002-4CE4-9CEA-747094806FE4}" type="presParOf" srcId="{FF6D132B-0D53-460A-A4AF-F8F03891C3F6}" destId="{63FD2EE6-B27F-4894-A982-DF8717DE12B7}" srcOrd="1" destOrd="0" presId="urn:microsoft.com/office/officeart/2005/8/layout/process4"/>
    <dgm:cxn modelId="{911152E4-011F-42CD-B144-DC997DBF0C4E}" type="presParOf" srcId="{FF6D132B-0D53-460A-A4AF-F8F03891C3F6}" destId="{9F2C78FA-2941-438B-8352-02FEA7E503A9}" srcOrd="2" destOrd="0" presId="urn:microsoft.com/office/officeart/2005/8/layout/process4"/>
    <dgm:cxn modelId="{C2428D41-56A3-458A-8C45-28A5988468BC}" type="presParOf" srcId="{9F2C78FA-2941-438B-8352-02FEA7E503A9}" destId="{3D97811A-D856-43B9-A6E7-7958B13F4A3F}" srcOrd="0" destOrd="0" presId="urn:microsoft.com/office/officeart/2005/8/layout/process4"/>
    <dgm:cxn modelId="{C0C2C8C1-13D3-4929-A4ED-1B24796C2797}" type="presParOf" srcId="{9F2C78FA-2941-438B-8352-02FEA7E503A9}" destId="{6D7FA588-2C83-40AE-B378-F0E2245F9D3C}" srcOrd="1" destOrd="0" presId="urn:microsoft.com/office/officeart/2005/8/layout/process4"/>
    <dgm:cxn modelId="{AAA12C19-BBD0-4799-8C42-0466628D34D4}" type="presParOf" srcId="{9F2C78FA-2941-438B-8352-02FEA7E503A9}" destId="{CB824A64-DFF2-45C9-A184-8618FC67804A}" srcOrd="2" destOrd="0" presId="urn:microsoft.com/office/officeart/2005/8/layout/process4"/>
    <dgm:cxn modelId="{0357C0BE-A6CB-4071-8D67-AA30D692D786}" type="presParOf" srcId="{A8721B59-4412-4853-904A-CCFD3CB4B2A3}" destId="{04EE165E-6342-4CEC-9A21-0208057C30DC}" srcOrd="1" destOrd="0" presId="urn:microsoft.com/office/officeart/2005/8/layout/process4"/>
    <dgm:cxn modelId="{8DF79545-A599-434C-8C71-912698AACE88}" type="presParOf" srcId="{A8721B59-4412-4853-904A-CCFD3CB4B2A3}" destId="{DF7C278B-F251-48F3-AD52-B14D6447EFC8}" srcOrd="2" destOrd="0" presId="urn:microsoft.com/office/officeart/2005/8/layout/process4"/>
    <dgm:cxn modelId="{3CFB9F70-842D-46D8-8973-139F94A1E44D}" type="presParOf" srcId="{DF7C278B-F251-48F3-AD52-B14D6447EFC8}" destId="{9CAF3D71-2A28-4380-A424-01D636BFF9B0}"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97AF56-1D14-47C5-B134-97E11BB6356A}">
      <dsp:nvSpPr>
        <dsp:cNvPr id="0" name=""/>
        <dsp:cNvSpPr/>
      </dsp:nvSpPr>
      <dsp:spPr>
        <a:xfrm>
          <a:off x="0" y="2297"/>
          <a:ext cx="6900512" cy="11645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28EC2A-7764-4A90-B767-1817ABCFE3EE}">
      <dsp:nvSpPr>
        <dsp:cNvPr id="0" name=""/>
        <dsp:cNvSpPr/>
      </dsp:nvSpPr>
      <dsp:spPr>
        <a:xfrm>
          <a:off x="352272" y="264318"/>
          <a:ext cx="640494" cy="640494"/>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526BCBA-7E32-432A-86F7-B8853A63811B}">
      <dsp:nvSpPr>
        <dsp:cNvPr id="0" name=""/>
        <dsp:cNvSpPr/>
      </dsp:nvSpPr>
      <dsp:spPr>
        <a:xfrm>
          <a:off x="1345038" y="2297"/>
          <a:ext cx="5555473" cy="1164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247" tIns="123247" rIns="123247" bIns="123247" numCol="1" spcCol="1270" anchor="ctr" anchorCtr="0">
          <a:noAutofit/>
        </a:bodyPr>
        <a:lstStyle/>
        <a:p>
          <a:pPr marL="0" lvl="0" indent="0" algn="l" defTabSz="977900">
            <a:lnSpc>
              <a:spcPct val="90000"/>
            </a:lnSpc>
            <a:spcBef>
              <a:spcPct val="0"/>
            </a:spcBef>
            <a:spcAft>
              <a:spcPct val="35000"/>
            </a:spcAft>
            <a:buNone/>
          </a:pPr>
          <a:r>
            <a:rPr lang="en-US" sz="2200" kern="1200" dirty="0"/>
            <a:t>Explore help seeking and help giving behaviors</a:t>
          </a:r>
        </a:p>
      </dsp:txBody>
      <dsp:txXfrm>
        <a:off x="1345038" y="2297"/>
        <a:ext cx="5555473" cy="1164535"/>
      </dsp:txXfrm>
    </dsp:sp>
    <dsp:sp modelId="{5F8AAFF3-FCBB-4D89-8E4B-DC460A7936A4}">
      <dsp:nvSpPr>
        <dsp:cNvPr id="0" name=""/>
        <dsp:cNvSpPr/>
      </dsp:nvSpPr>
      <dsp:spPr>
        <a:xfrm>
          <a:off x="0" y="1457967"/>
          <a:ext cx="6900512" cy="11645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55A476-10C4-4A20-BD34-70C71155263F}">
      <dsp:nvSpPr>
        <dsp:cNvPr id="0" name=""/>
        <dsp:cNvSpPr/>
      </dsp:nvSpPr>
      <dsp:spPr>
        <a:xfrm>
          <a:off x="352272" y="1719988"/>
          <a:ext cx="640494" cy="640494"/>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A9A9C3E-B977-4AD2-A522-5AF117C97537}">
      <dsp:nvSpPr>
        <dsp:cNvPr id="0" name=""/>
        <dsp:cNvSpPr/>
      </dsp:nvSpPr>
      <dsp:spPr>
        <a:xfrm>
          <a:off x="1345038" y="1457967"/>
          <a:ext cx="5555473" cy="1164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247" tIns="123247" rIns="123247" bIns="123247" numCol="1" spcCol="1270" anchor="ctr" anchorCtr="0">
          <a:noAutofit/>
        </a:bodyPr>
        <a:lstStyle/>
        <a:p>
          <a:pPr marL="0" lvl="0" indent="0" algn="l" defTabSz="977900">
            <a:lnSpc>
              <a:spcPct val="90000"/>
            </a:lnSpc>
            <a:spcBef>
              <a:spcPct val="0"/>
            </a:spcBef>
            <a:spcAft>
              <a:spcPct val="35000"/>
            </a:spcAft>
            <a:buNone/>
          </a:pPr>
          <a:r>
            <a:rPr lang="en-US" sz="2200" kern="1200" dirty="0"/>
            <a:t>Reflect on your own ideas about asking for help</a:t>
          </a:r>
        </a:p>
      </dsp:txBody>
      <dsp:txXfrm>
        <a:off x="1345038" y="1457967"/>
        <a:ext cx="5555473" cy="1164535"/>
      </dsp:txXfrm>
    </dsp:sp>
    <dsp:sp modelId="{B42EBDB5-41E6-4267-9C77-4A6A7DC813AC}">
      <dsp:nvSpPr>
        <dsp:cNvPr id="0" name=""/>
        <dsp:cNvSpPr/>
      </dsp:nvSpPr>
      <dsp:spPr>
        <a:xfrm>
          <a:off x="0" y="2913637"/>
          <a:ext cx="6900512" cy="11645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CDA600-60C1-4894-A349-6CD3E95E19A2}">
      <dsp:nvSpPr>
        <dsp:cNvPr id="0" name=""/>
        <dsp:cNvSpPr/>
      </dsp:nvSpPr>
      <dsp:spPr>
        <a:xfrm>
          <a:off x="352272" y="3175658"/>
          <a:ext cx="640494" cy="640494"/>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ABF8311-A428-4DA7-BF1C-90281E70CD8B}">
      <dsp:nvSpPr>
        <dsp:cNvPr id="0" name=""/>
        <dsp:cNvSpPr/>
      </dsp:nvSpPr>
      <dsp:spPr>
        <a:xfrm>
          <a:off x="1345038" y="2913637"/>
          <a:ext cx="5555473" cy="1164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247" tIns="123247" rIns="123247" bIns="123247" numCol="1" spcCol="1270" anchor="ctr" anchorCtr="0">
          <a:noAutofit/>
        </a:bodyPr>
        <a:lstStyle/>
        <a:p>
          <a:pPr marL="0" lvl="0" indent="0" algn="l" defTabSz="977900">
            <a:lnSpc>
              <a:spcPct val="90000"/>
            </a:lnSpc>
            <a:spcBef>
              <a:spcPct val="0"/>
            </a:spcBef>
            <a:spcAft>
              <a:spcPct val="35000"/>
            </a:spcAft>
            <a:buNone/>
          </a:pPr>
          <a:r>
            <a:rPr lang="en-US" sz="2200" kern="1200"/>
            <a:t>Learn best practices for asking for help</a:t>
          </a:r>
        </a:p>
      </dsp:txBody>
      <dsp:txXfrm>
        <a:off x="1345038" y="2913637"/>
        <a:ext cx="5555473" cy="1164535"/>
      </dsp:txXfrm>
    </dsp:sp>
    <dsp:sp modelId="{C0B41F08-B66F-4581-9387-CEFC9D973D33}">
      <dsp:nvSpPr>
        <dsp:cNvPr id="0" name=""/>
        <dsp:cNvSpPr/>
      </dsp:nvSpPr>
      <dsp:spPr>
        <a:xfrm>
          <a:off x="0" y="4369307"/>
          <a:ext cx="6900512" cy="11645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7DB3AD-D700-4F42-8E39-60C69D7C11D9}">
      <dsp:nvSpPr>
        <dsp:cNvPr id="0" name=""/>
        <dsp:cNvSpPr/>
      </dsp:nvSpPr>
      <dsp:spPr>
        <a:xfrm>
          <a:off x="352272" y="4631327"/>
          <a:ext cx="640494" cy="640494"/>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122DD5C-8B64-46C0-B83D-D9BC3A986864}">
      <dsp:nvSpPr>
        <dsp:cNvPr id="0" name=""/>
        <dsp:cNvSpPr/>
      </dsp:nvSpPr>
      <dsp:spPr>
        <a:xfrm>
          <a:off x="1345038" y="4369307"/>
          <a:ext cx="5555473" cy="1164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247" tIns="123247" rIns="123247" bIns="123247" numCol="1" spcCol="1270" anchor="ctr" anchorCtr="0">
          <a:noAutofit/>
        </a:bodyPr>
        <a:lstStyle/>
        <a:p>
          <a:pPr marL="0" lvl="0" indent="0" algn="l" defTabSz="977900">
            <a:lnSpc>
              <a:spcPct val="90000"/>
            </a:lnSpc>
            <a:spcBef>
              <a:spcPct val="0"/>
            </a:spcBef>
            <a:spcAft>
              <a:spcPct val="35000"/>
            </a:spcAft>
            <a:buNone/>
          </a:pPr>
          <a:r>
            <a:rPr lang="en-US" sz="2200" kern="1200" dirty="0"/>
            <a:t>Discuss how to be a helper</a:t>
          </a:r>
        </a:p>
      </dsp:txBody>
      <dsp:txXfrm>
        <a:off x="1345038" y="4369307"/>
        <a:ext cx="5555473" cy="11645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FD2EE6-B27F-4894-A982-DF8717DE12B7}">
      <dsp:nvSpPr>
        <dsp:cNvPr id="0" name=""/>
        <dsp:cNvSpPr/>
      </dsp:nvSpPr>
      <dsp:spPr>
        <a:xfrm>
          <a:off x="0" y="3341354"/>
          <a:ext cx="6900512" cy="219229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marL="0" lvl="0" indent="0" algn="ctr" defTabSz="1377950">
            <a:lnSpc>
              <a:spcPct val="90000"/>
            </a:lnSpc>
            <a:spcBef>
              <a:spcPct val="0"/>
            </a:spcBef>
            <a:spcAft>
              <a:spcPct val="35000"/>
            </a:spcAft>
            <a:buNone/>
          </a:pPr>
          <a:r>
            <a:rPr lang="en-US" sz="3100" kern="1200"/>
            <a:t>There are many reasons why asking for help makes people feel uneasy</a:t>
          </a:r>
        </a:p>
      </dsp:txBody>
      <dsp:txXfrm>
        <a:off x="0" y="3341354"/>
        <a:ext cx="6900512" cy="1183836"/>
      </dsp:txXfrm>
    </dsp:sp>
    <dsp:sp modelId="{3D97811A-D856-43B9-A6E7-7958B13F4A3F}">
      <dsp:nvSpPr>
        <dsp:cNvPr id="0" name=""/>
        <dsp:cNvSpPr/>
      </dsp:nvSpPr>
      <dsp:spPr>
        <a:xfrm>
          <a:off x="3369" y="4481345"/>
          <a:ext cx="2297924" cy="1008453"/>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34696" tIns="41910" rIns="234696" bIns="41910" numCol="1" spcCol="1270" anchor="ctr" anchorCtr="0">
          <a:noAutofit/>
        </a:bodyPr>
        <a:lstStyle/>
        <a:p>
          <a:pPr marL="0" lvl="0" indent="0" algn="ctr" defTabSz="1466850">
            <a:lnSpc>
              <a:spcPct val="90000"/>
            </a:lnSpc>
            <a:spcBef>
              <a:spcPct val="0"/>
            </a:spcBef>
            <a:spcAft>
              <a:spcPct val="35000"/>
            </a:spcAft>
            <a:buNone/>
          </a:pPr>
          <a:r>
            <a:rPr lang="en-US" sz="3300" kern="1200" dirty="0"/>
            <a:t>I get embarrassed.</a:t>
          </a:r>
        </a:p>
      </dsp:txBody>
      <dsp:txXfrm>
        <a:off x="3369" y="4481345"/>
        <a:ext cx="2297924" cy="1008453"/>
      </dsp:txXfrm>
    </dsp:sp>
    <dsp:sp modelId="{6D7FA588-2C83-40AE-B378-F0E2245F9D3C}">
      <dsp:nvSpPr>
        <dsp:cNvPr id="0" name=""/>
        <dsp:cNvSpPr/>
      </dsp:nvSpPr>
      <dsp:spPr>
        <a:xfrm>
          <a:off x="2301293" y="4481345"/>
          <a:ext cx="2297924" cy="1008453"/>
        </a:xfrm>
        <a:prstGeom prst="rect">
          <a:avLst/>
        </a:prstGeom>
        <a:solidFill>
          <a:schemeClr val="accent2">
            <a:tint val="40000"/>
            <a:alpha val="90000"/>
            <a:hueOff val="902659"/>
            <a:satOff val="13325"/>
            <a:lumOff val="1698"/>
            <a:alphaOff val="0"/>
          </a:schemeClr>
        </a:solidFill>
        <a:ln w="12700" cap="flat" cmpd="sng" algn="ctr">
          <a:solidFill>
            <a:schemeClr val="accent2">
              <a:tint val="40000"/>
              <a:alpha val="90000"/>
              <a:hueOff val="902659"/>
              <a:satOff val="13325"/>
              <a:lumOff val="169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34696" tIns="41910" rIns="234696" bIns="41910" numCol="1" spcCol="1270" anchor="ctr" anchorCtr="0">
          <a:noAutofit/>
        </a:bodyPr>
        <a:lstStyle/>
        <a:p>
          <a:pPr marL="0" lvl="0" indent="0" algn="ctr" defTabSz="1466850">
            <a:lnSpc>
              <a:spcPct val="90000"/>
            </a:lnSpc>
            <a:spcBef>
              <a:spcPct val="0"/>
            </a:spcBef>
            <a:spcAft>
              <a:spcPct val="35000"/>
            </a:spcAft>
            <a:buNone/>
          </a:pPr>
          <a:r>
            <a:rPr lang="en-US" sz="3300" kern="1200" dirty="0"/>
            <a:t>I don’t want to be judged</a:t>
          </a:r>
        </a:p>
      </dsp:txBody>
      <dsp:txXfrm>
        <a:off x="2301293" y="4481345"/>
        <a:ext cx="2297924" cy="1008453"/>
      </dsp:txXfrm>
    </dsp:sp>
    <dsp:sp modelId="{CB824A64-DFF2-45C9-A184-8618FC67804A}">
      <dsp:nvSpPr>
        <dsp:cNvPr id="0" name=""/>
        <dsp:cNvSpPr/>
      </dsp:nvSpPr>
      <dsp:spPr>
        <a:xfrm>
          <a:off x="4599218" y="4481345"/>
          <a:ext cx="2297924" cy="1008453"/>
        </a:xfrm>
        <a:prstGeom prst="rect">
          <a:avLst/>
        </a:prstGeom>
        <a:solidFill>
          <a:schemeClr val="accent2">
            <a:tint val="40000"/>
            <a:alpha val="90000"/>
            <a:hueOff val="1805318"/>
            <a:satOff val="26651"/>
            <a:lumOff val="3396"/>
            <a:alphaOff val="0"/>
          </a:schemeClr>
        </a:solidFill>
        <a:ln w="12700" cap="flat" cmpd="sng" algn="ctr">
          <a:solidFill>
            <a:schemeClr val="accent2">
              <a:tint val="40000"/>
              <a:alpha val="90000"/>
              <a:hueOff val="1805318"/>
              <a:satOff val="26651"/>
              <a:lumOff val="339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34696" tIns="41910" rIns="234696" bIns="41910" numCol="1" spcCol="1270" anchor="ctr" anchorCtr="0">
          <a:noAutofit/>
        </a:bodyPr>
        <a:lstStyle/>
        <a:p>
          <a:pPr marL="0" lvl="0" indent="0" algn="ctr" defTabSz="1466850">
            <a:lnSpc>
              <a:spcPct val="90000"/>
            </a:lnSpc>
            <a:spcBef>
              <a:spcPct val="0"/>
            </a:spcBef>
            <a:spcAft>
              <a:spcPct val="35000"/>
            </a:spcAft>
            <a:buNone/>
          </a:pPr>
          <a:r>
            <a:rPr lang="en-US" sz="3300" kern="1200" dirty="0"/>
            <a:t>They might say "no"</a:t>
          </a:r>
        </a:p>
      </dsp:txBody>
      <dsp:txXfrm>
        <a:off x="4599218" y="4481345"/>
        <a:ext cx="2297924" cy="1008453"/>
      </dsp:txXfrm>
    </dsp:sp>
    <dsp:sp modelId="{9CAF3D71-2A28-4380-A424-01D636BFF9B0}">
      <dsp:nvSpPr>
        <dsp:cNvPr id="0" name=""/>
        <dsp:cNvSpPr/>
      </dsp:nvSpPr>
      <dsp:spPr>
        <a:xfrm rot="10800000">
          <a:off x="0" y="2496"/>
          <a:ext cx="6900512" cy="3371742"/>
        </a:xfrm>
        <a:prstGeom prst="upArrowCallout">
          <a:avLst/>
        </a:prstGeom>
        <a:solidFill>
          <a:schemeClr val="accent2">
            <a:hueOff val="1525368"/>
            <a:satOff val="23379"/>
            <a:lumOff val="135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marL="0" lvl="0" indent="0" algn="ctr" defTabSz="1377950">
            <a:lnSpc>
              <a:spcPct val="90000"/>
            </a:lnSpc>
            <a:spcBef>
              <a:spcPct val="0"/>
            </a:spcBef>
            <a:spcAft>
              <a:spcPct val="35000"/>
            </a:spcAft>
            <a:buNone/>
          </a:pPr>
          <a:r>
            <a:rPr lang="en-US" sz="3100" kern="1200"/>
            <a:t>People are hardwired to want to do things on their own – to be independent minded. </a:t>
          </a:r>
        </a:p>
      </dsp:txBody>
      <dsp:txXfrm rot="10800000">
        <a:off x="0" y="2496"/>
        <a:ext cx="6900512" cy="219085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B41A37-EA83-4299-B83B-D26B3ACE31EB}" type="datetimeFigureOut">
              <a:rPr lang="en-US" smtClean="0"/>
              <a:t>6/23/2022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1D15B7-E8D6-46C8-A3DD-61FED85174EB}" type="slidenum">
              <a:rPr lang="en-US" smtClean="0"/>
              <a:t>‹#›</a:t>
            </a:fld>
            <a:endParaRPr lang="en-US"/>
          </a:p>
        </p:txBody>
      </p:sp>
    </p:spTree>
    <p:extLst>
      <p:ext uri="{BB962C8B-B14F-4D97-AF65-F5344CB8AC3E}">
        <p14:creationId xmlns:p14="http://schemas.microsoft.com/office/powerpoint/2010/main" val="3384797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Please feel free to encourage student participation whichever way you are most comfortable: in the Zoom chat, on a previously shared </a:t>
            </a:r>
            <a:r>
              <a:rPr lang="en-US" b="1" dirty="0" err="1"/>
              <a:t>Jamboard</a:t>
            </a:r>
            <a:r>
              <a:rPr lang="en-US" b="1" dirty="0"/>
              <a:t>, in break out groups, or all together in a grid view.  There will be a lot of opportunities for participation throughout this presentation. </a:t>
            </a:r>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831D15B7-E8D6-46C8-A3DD-61FED85174EB}" type="slidenum">
              <a:rPr lang="en-US" smtClean="0"/>
              <a:t>1</a:t>
            </a:fld>
            <a:endParaRPr lang="en-US"/>
          </a:p>
        </p:txBody>
      </p:sp>
    </p:spTree>
    <p:extLst>
      <p:ext uri="{BB962C8B-B14F-4D97-AF65-F5344CB8AC3E}">
        <p14:creationId xmlns:p14="http://schemas.microsoft.com/office/powerpoint/2010/main" val="14589757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Share the video with the students. </a:t>
            </a:r>
          </a:p>
        </p:txBody>
      </p:sp>
      <p:sp>
        <p:nvSpPr>
          <p:cNvPr id="4" name="Slide Number Placeholder 3"/>
          <p:cNvSpPr>
            <a:spLocks noGrp="1"/>
          </p:cNvSpPr>
          <p:nvPr>
            <p:ph type="sldNum" sz="quarter" idx="5"/>
          </p:nvPr>
        </p:nvSpPr>
        <p:spPr/>
        <p:txBody>
          <a:bodyPr/>
          <a:lstStyle/>
          <a:p>
            <a:fld id="{831D15B7-E8D6-46C8-A3DD-61FED85174EB}" type="slidenum">
              <a:rPr lang="en-US" smtClean="0"/>
              <a:t>10</a:t>
            </a:fld>
            <a:endParaRPr lang="en-US"/>
          </a:p>
        </p:txBody>
      </p:sp>
    </p:spTree>
    <p:extLst>
      <p:ext uri="{BB962C8B-B14F-4D97-AF65-F5344CB8AC3E}">
        <p14:creationId xmlns:p14="http://schemas.microsoft.com/office/powerpoint/2010/main" val="35437643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Review these best practices for asking for help. Time permitting, invite the students to engage in role play to practice asking for help using these criteria. </a:t>
            </a:r>
          </a:p>
        </p:txBody>
      </p:sp>
      <p:sp>
        <p:nvSpPr>
          <p:cNvPr id="4" name="Slide Number Placeholder 3"/>
          <p:cNvSpPr>
            <a:spLocks noGrp="1"/>
          </p:cNvSpPr>
          <p:nvPr>
            <p:ph type="sldNum" sz="quarter" idx="5"/>
          </p:nvPr>
        </p:nvSpPr>
        <p:spPr/>
        <p:txBody>
          <a:bodyPr/>
          <a:lstStyle/>
          <a:p>
            <a:fld id="{831D15B7-E8D6-46C8-A3DD-61FED85174EB}" type="slidenum">
              <a:rPr lang="en-US" smtClean="0"/>
              <a:t>11</a:t>
            </a:fld>
            <a:endParaRPr lang="en-US"/>
          </a:p>
        </p:txBody>
      </p:sp>
    </p:spTree>
    <p:extLst>
      <p:ext uri="{BB962C8B-B14F-4D97-AF65-F5344CB8AC3E}">
        <p14:creationId xmlns:p14="http://schemas.microsoft.com/office/powerpoint/2010/main" val="11530260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Invite the student to share their ideas about specific things they could ask for help with. </a:t>
            </a:r>
          </a:p>
        </p:txBody>
      </p:sp>
      <p:sp>
        <p:nvSpPr>
          <p:cNvPr id="4" name="Slide Number Placeholder 3"/>
          <p:cNvSpPr>
            <a:spLocks noGrp="1"/>
          </p:cNvSpPr>
          <p:nvPr>
            <p:ph type="sldNum" sz="quarter" idx="5"/>
          </p:nvPr>
        </p:nvSpPr>
        <p:spPr/>
        <p:txBody>
          <a:bodyPr/>
          <a:lstStyle/>
          <a:p>
            <a:fld id="{831D15B7-E8D6-46C8-A3DD-61FED85174EB}" type="slidenum">
              <a:rPr lang="en-US" smtClean="0"/>
              <a:t>12</a:t>
            </a:fld>
            <a:endParaRPr lang="en-US"/>
          </a:p>
        </p:txBody>
      </p:sp>
    </p:spTree>
    <p:extLst>
      <p:ext uri="{BB962C8B-B14F-4D97-AF65-F5344CB8AC3E}">
        <p14:creationId xmlns:p14="http://schemas.microsoft.com/office/powerpoint/2010/main" val="36278865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 chose whatever platform you like for the check out. </a:t>
            </a:r>
          </a:p>
          <a:p>
            <a:r>
              <a:rPr lang="en-US" dirty="0"/>
              <a:t>Extension – have the students keep a list of times they helped someone, witnessed an act of helping, or engaged in their own help seeking behavior.  </a:t>
            </a:r>
          </a:p>
        </p:txBody>
      </p:sp>
      <p:sp>
        <p:nvSpPr>
          <p:cNvPr id="4" name="Slide Number Placeholder 3"/>
          <p:cNvSpPr>
            <a:spLocks noGrp="1"/>
          </p:cNvSpPr>
          <p:nvPr>
            <p:ph type="sldNum" sz="quarter" idx="5"/>
          </p:nvPr>
        </p:nvSpPr>
        <p:spPr/>
        <p:txBody>
          <a:bodyPr/>
          <a:lstStyle/>
          <a:p>
            <a:fld id="{831D15B7-E8D6-46C8-A3DD-61FED85174EB}" type="slidenum">
              <a:rPr lang="en-US" smtClean="0"/>
              <a:t>13</a:t>
            </a:fld>
            <a:endParaRPr lang="en-US"/>
          </a:p>
        </p:txBody>
      </p:sp>
    </p:spTree>
    <p:extLst>
      <p:ext uri="{BB962C8B-B14F-4D97-AF65-F5344CB8AC3E}">
        <p14:creationId xmlns:p14="http://schemas.microsoft.com/office/powerpoint/2010/main" val="41146444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 please complete the feedback survey by scanning the QR code or clicking the link below: </a:t>
            </a:r>
          </a:p>
          <a:p>
            <a:r>
              <a:rPr lang="en-US" dirty="0"/>
              <a:t>https://forms.office.com/r/i9UqyyxzTT </a:t>
            </a:r>
          </a:p>
        </p:txBody>
      </p:sp>
      <p:sp>
        <p:nvSpPr>
          <p:cNvPr id="4" name="Slide Number Placeholder 3"/>
          <p:cNvSpPr>
            <a:spLocks noGrp="1"/>
          </p:cNvSpPr>
          <p:nvPr>
            <p:ph type="sldNum" sz="quarter" idx="5"/>
          </p:nvPr>
        </p:nvSpPr>
        <p:spPr/>
        <p:txBody>
          <a:bodyPr/>
          <a:lstStyle/>
          <a:p>
            <a:fld id="{831D15B7-E8D6-46C8-A3DD-61FED85174EB}" type="slidenum">
              <a:rPr lang="en-US" smtClean="0"/>
              <a:t>14</a:t>
            </a:fld>
            <a:endParaRPr lang="en-US"/>
          </a:p>
        </p:txBody>
      </p:sp>
    </p:spTree>
    <p:extLst>
      <p:ext uri="{BB962C8B-B14F-4D97-AF65-F5344CB8AC3E}">
        <p14:creationId xmlns:p14="http://schemas.microsoft.com/office/powerpoint/2010/main" val="3732045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Invite the students to share (however you choose) something they consider themselves to be very good at as a quick warm up. </a:t>
            </a:r>
          </a:p>
        </p:txBody>
      </p:sp>
      <p:sp>
        <p:nvSpPr>
          <p:cNvPr id="4" name="Slide Number Placeholder 3"/>
          <p:cNvSpPr>
            <a:spLocks noGrp="1"/>
          </p:cNvSpPr>
          <p:nvPr>
            <p:ph type="sldNum" sz="quarter" idx="5"/>
          </p:nvPr>
        </p:nvSpPr>
        <p:spPr/>
        <p:txBody>
          <a:bodyPr/>
          <a:lstStyle/>
          <a:p>
            <a:fld id="{831D15B7-E8D6-46C8-A3DD-61FED85174EB}" type="slidenum">
              <a:rPr lang="en-US" smtClean="0"/>
              <a:t>2</a:t>
            </a:fld>
            <a:endParaRPr lang="en-US"/>
          </a:p>
        </p:txBody>
      </p:sp>
    </p:spTree>
    <p:extLst>
      <p:ext uri="{BB962C8B-B14F-4D97-AF65-F5344CB8AC3E}">
        <p14:creationId xmlns:p14="http://schemas.microsoft.com/office/powerpoint/2010/main" val="3169532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Read the objectives to the students </a:t>
            </a:r>
          </a:p>
        </p:txBody>
      </p:sp>
      <p:sp>
        <p:nvSpPr>
          <p:cNvPr id="4" name="Slide Number Placeholder 3"/>
          <p:cNvSpPr>
            <a:spLocks noGrp="1"/>
          </p:cNvSpPr>
          <p:nvPr>
            <p:ph type="sldNum" sz="quarter" idx="5"/>
          </p:nvPr>
        </p:nvSpPr>
        <p:spPr/>
        <p:txBody>
          <a:bodyPr/>
          <a:lstStyle/>
          <a:p>
            <a:fld id="{831D15B7-E8D6-46C8-A3DD-61FED85174EB}" type="slidenum">
              <a:rPr lang="en-US" smtClean="0"/>
              <a:t>3</a:t>
            </a:fld>
            <a:endParaRPr lang="en-US"/>
          </a:p>
        </p:txBody>
      </p:sp>
    </p:spTree>
    <p:extLst>
      <p:ext uri="{BB962C8B-B14F-4D97-AF65-F5344CB8AC3E}">
        <p14:creationId xmlns:p14="http://schemas.microsoft.com/office/powerpoint/2010/main" val="2518493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Read the slide for the students.  Explain that it is human nature to be helpful </a:t>
            </a:r>
          </a:p>
        </p:txBody>
      </p:sp>
      <p:sp>
        <p:nvSpPr>
          <p:cNvPr id="4" name="Slide Number Placeholder 3"/>
          <p:cNvSpPr>
            <a:spLocks noGrp="1"/>
          </p:cNvSpPr>
          <p:nvPr>
            <p:ph type="sldNum" sz="quarter" idx="5"/>
          </p:nvPr>
        </p:nvSpPr>
        <p:spPr/>
        <p:txBody>
          <a:bodyPr/>
          <a:lstStyle/>
          <a:p>
            <a:fld id="{831D15B7-E8D6-46C8-A3DD-61FED85174EB}" type="slidenum">
              <a:rPr lang="en-US" smtClean="0"/>
              <a:t>4</a:t>
            </a:fld>
            <a:endParaRPr lang="en-US"/>
          </a:p>
        </p:txBody>
      </p:sp>
    </p:spTree>
    <p:extLst>
      <p:ext uri="{BB962C8B-B14F-4D97-AF65-F5344CB8AC3E}">
        <p14:creationId xmlns:p14="http://schemas.microsoft.com/office/powerpoint/2010/main" val="19263214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spcBef>
                <a:spcPts val="1000"/>
              </a:spcBef>
            </a:pPr>
            <a:r>
              <a:rPr lang="en-US" dirty="0">
                <a:cs typeface="Calibri"/>
              </a:rPr>
              <a:t>Encourage the students to share about the last time they helped someone.  If students have trouble coming up with examples, ask the following questions: </a:t>
            </a:r>
          </a:p>
          <a:p>
            <a:pPr marL="171450" indent="-171450">
              <a:lnSpc>
                <a:spcPct val="110000"/>
              </a:lnSpc>
              <a:spcBef>
                <a:spcPts val="1000"/>
              </a:spcBef>
              <a:buFont typeface="Arial"/>
              <a:buChar char="•"/>
            </a:pPr>
            <a:r>
              <a:rPr lang="en-US" dirty="0"/>
              <a:t>Did you help with chores at home? </a:t>
            </a:r>
            <a:endParaRPr lang="en-US" dirty="0">
              <a:cs typeface="Calibri"/>
            </a:endParaRPr>
          </a:p>
          <a:p>
            <a:pPr marL="171450" indent="-171450">
              <a:lnSpc>
                <a:spcPct val="110000"/>
              </a:lnSpc>
              <a:spcBef>
                <a:spcPts val="1000"/>
              </a:spcBef>
              <a:buFont typeface="Arial"/>
              <a:buChar char="•"/>
            </a:pPr>
            <a:r>
              <a:rPr lang="en-US" dirty="0"/>
              <a:t>Do you help a friend with their homework? </a:t>
            </a:r>
            <a:endParaRPr lang="en-US" dirty="0">
              <a:cs typeface="Calibri"/>
            </a:endParaRPr>
          </a:p>
          <a:p>
            <a:pPr marL="171450" indent="-171450">
              <a:lnSpc>
                <a:spcPct val="110000"/>
              </a:lnSpc>
              <a:spcBef>
                <a:spcPts val="1000"/>
              </a:spcBef>
              <a:buFont typeface="Arial"/>
              <a:buChar char="•"/>
            </a:pPr>
            <a:r>
              <a:rPr lang="en-US" dirty="0"/>
              <a:t>Why do people help each other?</a:t>
            </a:r>
            <a:endParaRPr lang="en-US" dirty="0">
              <a:cs typeface="Calibri"/>
            </a:endParaRPr>
          </a:p>
          <a:p>
            <a:endParaRPr lang="en-US" dirty="0"/>
          </a:p>
          <a:p>
            <a:r>
              <a:rPr lang="en-US" dirty="0"/>
              <a:t>Teacher: </a:t>
            </a:r>
            <a:endParaRPr lang="en-US" dirty="0">
              <a:cs typeface="Calibri" panose="020F0502020204030204"/>
            </a:endParaRPr>
          </a:p>
          <a:p>
            <a:r>
              <a:rPr lang="en-US" dirty="0"/>
              <a:t>Choose whatever platform you like for students to reflect on helping.  They could find examples of helping on google image. </a:t>
            </a:r>
            <a:endParaRPr lang="en-US" dirty="0">
              <a:cs typeface="Calibri" panose="020F0502020204030204"/>
            </a:endParaRPr>
          </a:p>
          <a:p>
            <a:r>
              <a:rPr lang="en-US" dirty="0"/>
              <a:t>Focus on how it makes us feel good to help someone else. </a:t>
            </a:r>
          </a:p>
        </p:txBody>
      </p:sp>
      <p:sp>
        <p:nvSpPr>
          <p:cNvPr id="4" name="Slide Number Placeholder 3"/>
          <p:cNvSpPr>
            <a:spLocks noGrp="1"/>
          </p:cNvSpPr>
          <p:nvPr>
            <p:ph type="sldNum" sz="quarter" idx="5"/>
          </p:nvPr>
        </p:nvSpPr>
        <p:spPr/>
        <p:txBody>
          <a:bodyPr/>
          <a:lstStyle/>
          <a:p>
            <a:fld id="{831D15B7-E8D6-46C8-A3DD-61FED85174EB}" type="slidenum">
              <a:rPr lang="en-US" smtClean="0"/>
              <a:t>5</a:t>
            </a:fld>
            <a:endParaRPr lang="en-US"/>
          </a:p>
        </p:txBody>
      </p:sp>
    </p:spTree>
    <p:extLst>
      <p:ext uri="{BB962C8B-B14F-4D97-AF65-F5344CB8AC3E}">
        <p14:creationId xmlns:p14="http://schemas.microsoft.com/office/powerpoint/2010/main" val="1360382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Tell the students that it even though humans are hardwired to help, it is NOT human nature to ask for help.  Rather, people are hardwired to want to do things on their own – to be more independent minded.  Review the 3 reasons listed as to why it may be difficult to ask for help. </a:t>
            </a:r>
          </a:p>
        </p:txBody>
      </p:sp>
      <p:sp>
        <p:nvSpPr>
          <p:cNvPr id="4" name="Slide Number Placeholder 3"/>
          <p:cNvSpPr>
            <a:spLocks noGrp="1"/>
          </p:cNvSpPr>
          <p:nvPr>
            <p:ph type="sldNum" sz="quarter" idx="5"/>
          </p:nvPr>
        </p:nvSpPr>
        <p:spPr/>
        <p:txBody>
          <a:bodyPr/>
          <a:lstStyle/>
          <a:p>
            <a:fld id="{831D15B7-E8D6-46C8-A3DD-61FED85174EB}" type="slidenum">
              <a:rPr lang="en-US" smtClean="0"/>
              <a:t>6</a:t>
            </a:fld>
            <a:endParaRPr lang="en-US"/>
          </a:p>
        </p:txBody>
      </p:sp>
    </p:spTree>
    <p:extLst>
      <p:ext uri="{BB962C8B-B14F-4D97-AF65-F5344CB8AC3E}">
        <p14:creationId xmlns:p14="http://schemas.microsoft.com/office/powerpoint/2010/main" val="22668657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Transition to help seeking behavior. </a:t>
            </a:r>
          </a:p>
          <a:p>
            <a:r>
              <a:rPr lang="en-US" dirty="0"/>
              <a:t>Help seeking is an important life skill.  Help-seeking helps us overcome difficulties in life. </a:t>
            </a:r>
          </a:p>
        </p:txBody>
      </p:sp>
      <p:sp>
        <p:nvSpPr>
          <p:cNvPr id="4" name="Slide Number Placeholder 3"/>
          <p:cNvSpPr>
            <a:spLocks noGrp="1"/>
          </p:cNvSpPr>
          <p:nvPr>
            <p:ph type="sldNum" sz="quarter" idx="5"/>
          </p:nvPr>
        </p:nvSpPr>
        <p:spPr/>
        <p:txBody>
          <a:bodyPr/>
          <a:lstStyle/>
          <a:p>
            <a:fld id="{831D15B7-E8D6-46C8-A3DD-61FED85174EB}" type="slidenum">
              <a:rPr lang="en-US" smtClean="0"/>
              <a:t>7</a:t>
            </a:fld>
            <a:endParaRPr lang="en-US"/>
          </a:p>
        </p:txBody>
      </p:sp>
    </p:spTree>
    <p:extLst>
      <p:ext uri="{BB962C8B-B14F-4D97-AF65-F5344CB8AC3E}">
        <p14:creationId xmlns:p14="http://schemas.microsoft.com/office/powerpoint/2010/main" val="30451340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debrief</a:t>
            </a:r>
          </a:p>
        </p:txBody>
      </p:sp>
      <p:sp>
        <p:nvSpPr>
          <p:cNvPr id="4" name="Slide Number Placeholder 3"/>
          <p:cNvSpPr>
            <a:spLocks noGrp="1"/>
          </p:cNvSpPr>
          <p:nvPr>
            <p:ph type="sldNum" sz="quarter" idx="5"/>
          </p:nvPr>
        </p:nvSpPr>
        <p:spPr/>
        <p:txBody>
          <a:bodyPr/>
          <a:lstStyle/>
          <a:p>
            <a:fld id="{831D15B7-E8D6-46C8-A3DD-61FED85174EB}" type="slidenum">
              <a:rPr lang="en-US" smtClean="0"/>
              <a:t>8</a:t>
            </a:fld>
            <a:endParaRPr lang="en-US"/>
          </a:p>
        </p:txBody>
      </p:sp>
    </p:spTree>
    <p:extLst>
      <p:ext uri="{BB962C8B-B14F-4D97-AF65-F5344CB8AC3E}">
        <p14:creationId xmlns:p14="http://schemas.microsoft.com/office/powerpoint/2010/main" val="26937716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Invite the students to reflect on why the speaker continued to say "use all your strength'. </a:t>
            </a:r>
          </a:p>
        </p:txBody>
      </p:sp>
      <p:sp>
        <p:nvSpPr>
          <p:cNvPr id="4" name="Slide Number Placeholder 3"/>
          <p:cNvSpPr>
            <a:spLocks noGrp="1"/>
          </p:cNvSpPr>
          <p:nvPr>
            <p:ph type="sldNum" sz="quarter" idx="5"/>
          </p:nvPr>
        </p:nvSpPr>
        <p:spPr/>
        <p:txBody>
          <a:bodyPr/>
          <a:lstStyle/>
          <a:p>
            <a:fld id="{831D15B7-E8D6-46C8-A3DD-61FED85174EB}" type="slidenum">
              <a:rPr lang="en-US" smtClean="0"/>
              <a:t>9</a:t>
            </a:fld>
            <a:endParaRPr lang="en-US"/>
          </a:p>
        </p:txBody>
      </p:sp>
    </p:spTree>
    <p:extLst>
      <p:ext uri="{BB962C8B-B14F-4D97-AF65-F5344CB8AC3E}">
        <p14:creationId xmlns:p14="http://schemas.microsoft.com/office/powerpoint/2010/main" val="26460558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6/23/2022</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814804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6/23/2022</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472643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6/23/2022</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536156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6/23/2022</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015874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6/23/2022</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391549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6/23/2022</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090652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6/23/2022</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219891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6/23/2022</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074193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6/23/2022</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778183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6/23/2022</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1529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6/23/2022</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6552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6/23/2022</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1123475412"/>
      </p:ext>
    </p:extLst>
  </p:cSld>
  <p:clrMap bg1="lt1" tx1="dk1" bg2="lt2" tx2="dk2" accent1="accent1" accent2="accent2" accent3="accent3" accent4="accent4" accent5="accent5" accent6="accent6" hlink="hlink" folHlink="folHlink"/>
  <p:sldLayoutIdLst>
    <p:sldLayoutId id="2147483683" r:id="rId1"/>
    <p:sldLayoutId id="2147483682" r:id="rId2"/>
    <p:sldLayoutId id="2147483681" r:id="rId3"/>
    <p:sldLayoutId id="2147483680" r:id="rId4"/>
    <p:sldLayoutId id="2147483679" r:id="rId5"/>
    <p:sldLayoutId id="2147483678" r:id="rId6"/>
    <p:sldLayoutId id="2147483677" r:id="rId7"/>
    <p:sldLayoutId id="2147483676" r:id="rId8"/>
    <p:sldLayoutId id="2147483675" r:id="rId9"/>
    <p:sldLayoutId id="2147483674" r:id="rId10"/>
    <p:sldLayoutId id="2147483673" r:id="rId11"/>
  </p:sldLayoutIdLst>
  <p:txStyles>
    <p:titleStyle>
      <a:lvl1pPr algn="l" defTabSz="914400" rtl="0" eaLnBrk="1" latinLnBrk="0" hangingPunct="1">
        <a:lnSpc>
          <a:spcPct val="10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ideo" Target="https://www.youtube.com/embed/yXz9aoHdnnk?feature=oembed" TargetMode="Externa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ideo" Target="https://www.youtube.com/embed/_ucrCVj0waI?feature=oembed" TargetMode="Externa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8FE0E0-D95D-46EF-A375-475D4DB0E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D523F00-5999-4B46-8813-DE8B02F107DF}"/>
              </a:ext>
            </a:extLst>
          </p:cNvPr>
          <p:cNvPicPr>
            <a:picLocks noChangeAspect="1"/>
          </p:cNvPicPr>
          <p:nvPr/>
        </p:nvPicPr>
        <p:blipFill rotWithShape="1">
          <a:blip r:embed="rId3"/>
          <a:srcRect t="7595" r="6" b="6"/>
          <a:stretch/>
        </p:blipFill>
        <p:spPr>
          <a:xfrm>
            <a:off x="20" y="10"/>
            <a:ext cx="12188931" cy="6857989"/>
          </a:xfrm>
          <a:prstGeom prst="rect">
            <a:avLst/>
          </a:prstGeom>
        </p:spPr>
      </p:pic>
      <p:sp>
        <p:nvSpPr>
          <p:cNvPr id="11" name="Rectangle 10">
            <a:extLst>
              <a:ext uri="{FF2B5EF4-FFF2-40B4-BE49-F238E27FC236}">
                <a16:creationId xmlns:a16="http://schemas.microsoft.com/office/drawing/2014/main" id="{D503E11D-D7FB-44ED-80F1-8CDAD7A9A4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alpha val="30000"/>
                </a:schemeClr>
              </a:gs>
              <a:gs pos="33000">
                <a:schemeClr val="tx1">
                  <a:alpha val="20000"/>
                </a:schemeClr>
              </a:gs>
              <a:gs pos="0">
                <a:schemeClr val="tx1">
                  <a:alpha val="0"/>
                </a:schemeClr>
              </a:gs>
              <a:gs pos="100000">
                <a:schemeClr val="tx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40080" y="640080"/>
            <a:ext cx="6894575" cy="3566160"/>
          </a:xfrm>
        </p:spPr>
        <p:txBody>
          <a:bodyPr>
            <a:normAutofit/>
          </a:bodyPr>
          <a:lstStyle/>
          <a:p>
            <a:r>
              <a:rPr lang="en-US" dirty="0">
                <a:solidFill>
                  <a:schemeClr val="bg1"/>
                </a:solidFill>
                <a:latin typeface="Eras Medium ITC" panose="020B0602030504020804" pitchFamily="34" charset="0"/>
                <a:cs typeface="Calibri Light"/>
              </a:rPr>
              <a:t>Help!</a:t>
            </a:r>
            <a:endParaRPr lang="en-US" dirty="0">
              <a:solidFill>
                <a:schemeClr val="bg1"/>
              </a:solidFill>
              <a:latin typeface="Eras Medium ITC" panose="020B0602030504020804" pitchFamily="34" charset="0"/>
            </a:endParaRPr>
          </a:p>
        </p:txBody>
      </p:sp>
      <p:sp>
        <p:nvSpPr>
          <p:cNvPr id="3" name="Subtitle 2"/>
          <p:cNvSpPr>
            <a:spLocks noGrp="1"/>
          </p:cNvSpPr>
          <p:nvPr>
            <p:ph type="subTitle" idx="1"/>
          </p:nvPr>
        </p:nvSpPr>
        <p:spPr>
          <a:xfrm>
            <a:off x="640080" y="4636008"/>
            <a:ext cx="6894576" cy="1572768"/>
          </a:xfrm>
        </p:spPr>
        <p:txBody>
          <a:bodyPr vert="horz" lIns="91440" tIns="45720" rIns="91440" bIns="45720" rtlCol="0" anchor="t">
            <a:normAutofit/>
          </a:bodyPr>
          <a:lstStyle/>
          <a:p>
            <a:r>
              <a:rPr lang="en-US" sz="2400" dirty="0">
                <a:solidFill>
                  <a:schemeClr val="bg1"/>
                </a:solidFill>
              </a:rPr>
              <a:t>Student Health and Human Services</a:t>
            </a:r>
          </a:p>
          <a:p>
            <a:r>
              <a:rPr lang="en-US" sz="2400" dirty="0">
                <a:solidFill>
                  <a:schemeClr val="bg1"/>
                </a:solidFill>
              </a:rPr>
              <a:t>Office of Human Relations, Diversity &amp; Equity </a:t>
            </a:r>
          </a:p>
        </p:txBody>
      </p:sp>
      <p:sp>
        <p:nvSpPr>
          <p:cNvPr id="13" name="Rectangle 6">
            <a:extLst>
              <a:ext uri="{FF2B5EF4-FFF2-40B4-BE49-F238E27FC236}">
                <a16:creationId xmlns:a16="http://schemas.microsoft.com/office/drawing/2014/main" id="{2D82A42F-AEBE-4065-9792-036A904D85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9646" y="4409267"/>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53B28E"/>
          </a:solidFill>
          <a:ln w="38100" cap="rnd">
            <a:solidFill>
              <a:srgbClr val="53B28E"/>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2" name="Rectangle 11">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509F0E-35AE-4FEB-8ABB-706F4F6733DE}"/>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3600" dirty="0">
                <a:latin typeface="Eras Medium ITC" panose="020B0602030504020804" pitchFamily="34" charset="0"/>
              </a:rPr>
              <a:t>NORMALIZING ASKING FOR HELP</a:t>
            </a:r>
          </a:p>
        </p:txBody>
      </p:sp>
      <p:sp>
        <p:nvSpPr>
          <p:cNvPr id="14"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27432"/>
          </a:xfrm>
          <a:custGeom>
            <a:avLst/>
            <a:gdLst>
              <a:gd name="connsiteX0" fmla="*/ 0 w 3255095"/>
              <a:gd name="connsiteY0" fmla="*/ 0 h 27432"/>
              <a:gd name="connsiteX1" fmla="*/ 618468 w 3255095"/>
              <a:gd name="connsiteY1" fmla="*/ 0 h 27432"/>
              <a:gd name="connsiteX2" fmla="*/ 1269487 w 3255095"/>
              <a:gd name="connsiteY2" fmla="*/ 0 h 27432"/>
              <a:gd name="connsiteX3" fmla="*/ 1953057 w 3255095"/>
              <a:gd name="connsiteY3" fmla="*/ 0 h 27432"/>
              <a:gd name="connsiteX4" fmla="*/ 2636627 w 3255095"/>
              <a:gd name="connsiteY4" fmla="*/ 0 h 27432"/>
              <a:gd name="connsiteX5" fmla="*/ 3255095 w 3255095"/>
              <a:gd name="connsiteY5" fmla="*/ 0 h 27432"/>
              <a:gd name="connsiteX6" fmla="*/ 3255095 w 3255095"/>
              <a:gd name="connsiteY6" fmla="*/ 27432 h 27432"/>
              <a:gd name="connsiteX7" fmla="*/ 2538974 w 3255095"/>
              <a:gd name="connsiteY7" fmla="*/ 27432 h 27432"/>
              <a:gd name="connsiteX8" fmla="*/ 1822853 w 3255095"/>
              <a:gd name="connsiteY8" fmla="*/ 27432 h 27432"/>
              <a:gd name="connsiteX9" fmla="*/ 1171834 w 3255095"/>
              <a:gd name="connsiteY9" fmla="*/ 27432 h 27432"/>
              <a:gd name="connsiteX10" fmla="*/ 0 w 3255095"/>
              <a:gd name="connsiteY10" fmla="*/ 27432 h 27432"/>
              <a:gd name="connsiteX11" fmla="*/ 0 w 3255095"/>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27432"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3929" y="7395"/>
                  <a:pt x="3255140" y="21864"/>
                  <a:pt x="3255095" y="27432"/>
                </a:cubicBezTo>
                <a:cubicBezTo>
                  <a:pt x="3088545" y="32347"/>
                  <a:pt x="2687475" y="16563"/>
                  <a:pt x="2538974" y="27432"/>
                </a:cubicBezTo>
                <a:cubicBezTo>
                  <a:pt x="2390473" y="38301"/>
                  <a:pt x="2137381" y="185"/>
                  <a:pt x="1822853" y="27432"/>
                </a:cubicBezTo>
                <a:cubicBezTo>
                  <a:pt x="1508325" y="54679"/>
                  <a:pt x="1466437" y="29529"/>
                  <a:pt x="1171834" y="27432"/>
                </a:cubicBezTo>
                <a:cubicBezTo>
                  <a:pt x="877231" y="25335"/>
                  <a:pt x="561097" y="46787"/>
                  <a:pt x="0" y="27432"/>
                </a:cubicBezTo>
                <a:cubicBezTo>
                  <a:pt x="-503" y="20663"/>
                  <a:pt x="1168" y="5855"/>
                  <a:pt x="0" y="0"/>
                </a:cubicBezTo>
                <a:close/>
              </a:path>
              <a:path w="3255095" h="27432"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5288" y="12649"/>
                  <a:pt x="3254107" y="17989"/>
                  <a:pt x="3255095" y="27432"/>
                </a:cubicBezTo>
                <a:cubicBezTo>
                  <a:pt x="3120743" y="25834"/>
                  <a:pt x="2759628" y="51606"/>
                  <a:pt x="2604076" y="27432"/>
                </a:cubicBezTo>
                <a:cubicBezTo>
                  <a:pt x="2448524" y="3258"/>
                  <a:pt x="2184336" y="28743"/>
                  <a:pt x="1887955" y="27432"/>
                </a:cubicBezTo>
                <a:cubicBezTo>
                  <a:pt x="1591574" y="26121"/>
                  <a:pt x="1548845" y="16014"/>
                  <a:pt x="1334589" y="27432"/>
                </a:cubicBezTo>
                <a:cubicBezTo>
                  <a:pt x="1120333" y="38850"/>
                  <a:pt x="996014" y="18806"/>
                  <a:pt x="683570" y="27432"/>
                </a:cubicBezTo>
                <a:cubicBezTo>
                  <a:pt x="371126" y="36058"/>
                  <a:pt x="198687" y="25311"/>
                  <a:pt x="0" y="27432"/>
                </a:cubicBezTo>
                <a:cubicBezTo>
                  <a:pt x="1300" y="19678"/>
                  <a:pt x="-86" y="12044"/>
                  <a:pt x="0" y="0"/>
                </a:cubicBezTo>
                <a:close/>
              </a:path>
            </a:pathLst>
          </a:custGeom>
          <a:solidFill>
            <a:srgbClr val="53B28E"/>
          </a:solidFill>
          <a:ln w="38100" cap="rnd">
            <a:solidFill>
              <a:srgbClr val="53B28E"/>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a:hlinkClick r:id="" action="ppaction://media"/>
            <a:extLst>
              <a:ext uri="{FF2B5EF4-FFF2-40B4-BE49-F238E27FC236}">
                <a16:creationId xmlns:a16="http://schemas.microsoft.com/office/drawing/2014/main" id="{7AE6A94C-4650-4621-91EE-D4518F3861C5}"/>
              </a:ext>
            </a:extLst>
          </p:cNvPr>
          <p:cNvPicPr>
            <a:picLocks noRot="1" noChangeAspect="1"/>
          </p:cNvPicPr>
          <p:nvPr>
            <a:videoFile r:link="rId1"/>
          </p:nvPr>
        </p:nvPicPr>
        <p:blipFill>
          <a:blip r:embed="rId4"/>
          <a:stretch>
            <a:fillRect/>
          </a:stretch>
        </p:blipFill>
        <p:spPr>
          <a:xfrm>
            <a:off x="4654296" y="709803"/>
            <a:ext cx="7214616" cy="5410962"/>
          </a:xfrm>
          <a:prstGeom prst="rect">
            <a:avLst/>
          </a:prstGeom>
        </p:spPr>
      </p:pic>
    </p:spTree>
    <p:extLst>
      <p:ext uri="{BB962C8B-B14F-4D97-AF65-F5344CB8AC3E}">
        <p14:creationId xmlns:p14="http://schemas.microsoft.com/office/powerpoint/2010/main" val="15660536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8E85DA1B-67EF-4FFA-9A25-F4413DA63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9">
            <a:extLst>
              <a:ext uri="{FF2B5EF4-FFF2-40B4-BE49-F238E27FC236}">
                <a16:creationId xmlns:a16="http://schemas.microsoft.com/office/drawing/2014/main" id="{13875C79-AB54-449E-990C-6A3157409B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98897" cy="6858000"/>
          </a:xfrm>
          <a:custGeom>
            <a:avLst/>
            <a:gdLst>
              <a:gd name="connsiteX0" fmla="*/ 0 w 5098897"/>
              <a:gd name="connsiteY0" fmla="*/ 0 h 6858000"/>
              <a:gd name="connsiteX1" fmla="*/ 373710 w 5098897"/>
              <a:gd name="connsiteY1" fmla="*/ 0 h 6858000"/>
              <a:gd name="connsiteX2" fmla="*/ 1558456 w 5098897"/>
              <a:gd name="connsiteY2" fmla="*/ 0 h 6858000"/>
              <a:gd name="connsiteX3" fmla="*/ 5080755 w 5098897"/>
              <a:gd name="connsiteY3" fmla="*/ 0 h 6858000"/>
              <a:gd name="connsiteX4" fmla="*/ 5071148 w 5098897"/>
              <a:gd name="connsiteY4" fmla="*/ 94743 h 6858000"/>
              <a:gd name="connsiteX5" fmla="*/ 5076199 w 5098897"/>
              <a:gd name="connsiteY5" fmla="*/ 421478 h 6858000"/>
              <a:gd name="connsiteX6" fmla="*/ 5080133 w 5098897"/>
              <a:gd name="connsiteY6" fmla="*/ 811578 h 6858000"/>
              <a:gd name="connsiteX7" fmla="*/ 5060462 w 5098897"/>
              <a:gd name="connsiteY7" fmla="*/ 1112800 h 6858000"/>
              <a:gd name="connsiteX8" fmla="*/ 5088255 w 5098897"/>
              <a:gd name="connsiteY8" fmla="*/ 1795349 h 6858000"/>
              <a:gd name="connsiteX9" fmla="*/ 5086606 w 5098897"/>
              <a:gd name="connsiteY9" fmla="*/ 2325572 h 6858000"/>
              <a:gd name="connsiteX10" fmla="*/ 5077468 w 5098897"/>
              <a:gd name="connsiteY10" fmla="*/ 2782173 h 6858000"/>
              <a:gd name="connsiteX11" fmla="*/ 5082925 w 5098897"/>
              <a:gd name="connsiteY11" fmla="*/ 2983199 h 6858000"/>
              <a:gd name="connsiteX12" fmla="*/ 5069219 w 5098897"/>
              <a:gd name="connsiteY12" fmla="*/ 3528424 h 6858000"/>
              <a:gd name="connsiteX13" fmla="*/ 5079752 w 5098897"/>
              <a:gd name="connsiteY13" fmla="*/ 4333548 h 6858000"/>
              <a:gd name="connsiteX14" fmla="*/ 5078864 w 5098897"/>
              <a:gd name="connsiteY14" fmla="*/ 5023089 h 6858000"/>
              <a:gd name="connsiteX15" fmla="*/ 5083179 w 5098897"/>
              <a:gd name="connsiteY15" fmla="*/ 5248657 h 6858000"/>
              <a:gd name="connsiteX16" fmla="*/ 5083179 w 5098897"/>
              <a:gd name="connsiteY16" fmla="*/ 5462145 h 6858000"/>
              <a:gd name="connsiteX17" fmla="*/ 5045104 w 5098897"/>
              <a:gd name="connsiteY17" fmla="*/ 6116592 h 6858000"/>
              <a:gd name="connsiteX18" fmla="*/ 5060560 w 5098897"/>
              <a:gd name="connsiteY18" fmla="*/ 6703830 h 6858000"/>
              <a:gd name="connsiteX19" fmla="*/ 5078455 w 5098897"/>
              <a:gd name="connsiteY19" fmla="*/ 6858000 h 6858000"/>
              <a:gd name="connsiteX20" fmla="*/ 1558456 w 5098897"/>
              <a:gd name="connsiteY20" fmla="*/ 6858000 h 6858000"/>
              <a:gd name="connsiteX21" fmla="*/ 373710 w 5098897"/>
              <a:gd name="connsiteY21" fmla="*/ 6858000 h 6858000"/>
              <a:gd name="connsiteX22" fmla="*/ 0 w 5098897"/>
              <a:gd name="connsiteY2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098897" h="6858000">
                <a:moveTo>
                  <a:pt x="0" y="0"/>
                </a:moveTo>
                <a:lnTo>
                  <a:pt x="373710" y="0"/>
                </a:lnTo>
                <a:lnTo>
                  <a:pt x="1558456" y="0"/>
                </a:lnTo>
                <a:lnTo>
                  <a:pt x="5080755" y="0"/>
                </a:lnTo>
                <a:lnTo>
                  <a:pt x="5071148" y="94743"/>
                </a:lnTo>
                <a:cubicBezTo>
                  <a:pt x="5064301" y="203476"/>
                  <a:pt x="5068965" y="312476"/>
                  <a:pt x="5076199" y="421478"/>
                </a:cubicBezTo>
                <a:cubicBezTo>
                  <a:pt x="5087025" y="551239"/>
                  <a:pt x="5088345" y="681629"/>
                  <a:pt x="5080133" y="811578"/>
                </a:cubicBezTo>
                <a:cubicBezTo>
                  <a:pt x="5072138" y="911901"/>
                  <a:pt x="5063127" y="1012222"/>
                  <a:pt x="5060462" y="1112800"/>
                </a:cubicBezTo>
                <a:cubicBezTo>
                  <a:pt x="5054115" y="1341673"/>
                  <a:pt x="5073153" y="1568129"/>
                  <a:pt x="5088255" y="1795349"/>
                </a:cubicBezTo>
                <a:cubicBezTo>
                  <a:pt x="5099932" y="1972217"/>
                  <a:pt x="5105389" y="2148830"/>
                  <a:pt x="5086606" y="2325572"/>
                </a:cubicBezTo>
                <a:cubicBezTo>
                  <a:pt x="5070615" y="2477390"/>
                  <a:pt x="5062238" y="2629462"/>
                  <a:pt x="5077468" y="2782173"/>
                </a:cubicBezTo>
                <a:cubicBezTo>
                  <a:pt x="5084194" y="2848928"/>
                  <a:pt x="5091429" y="2916445"/>
                  <a:pt x="5082925" y="2983199"/>
                </a:cubicBezTo>
                <a:cubicBezTo>
                  <a:pt x="5059953" y="3164643"/>
                  <a:pt x="5063508" y="3346598"/>
                  <a:pt x="5069219" y="3528424"/>
                </a:cubicBezTo>
                <a:cubicBezTo>
                  <a:pt x="5077722" y="3796840"/>
                  <a:pt x="5091809" y="4064876"/>
                  <a:pt x="5079752" y="4333548"/>
                </a:cubicBezTo>
                <a:cubicBezTo>
                  <a:pt x="5069472" y="4563183"/>
                  <a:pt x="5086098" y="4793201"/>
                  <a:pt x="5078864" y="5023089"/>
                </a:cubicBezTo>
                <a:cubicBezTo>
                  <a:pt x="5076427" y="5098301"/>
                  <a:pt x="5077874" y="5173586"/>
                  <a:pt x="5083179" y="5248657"/>
                </a:cubicBezTo>
                <a:cubicBezTo>
                  <a:pt x="5089716" y="5319671"/>
                  <a:pt x="5089716" y="5391131"/>
                  <a:pt x="5083179" y="5462145"/>
                </a:cubicBezTo>
                <a:cubicBezTo>
                  <a:pt x="5058684" y="5679573"/>
                  <a:pt x="5048659" y="5898020"/>
                  <a:pt x="5045104" y="6116592"/>
                </a:cubicBezTo>
                <a:cubicBezTo>
                  <a:pt x="5041868" y="6312661"/>
                  <a:pt x="5043486" y="6508657"/>
                  <a:pt x="5060560" y="6703830"/>
                </a:cubicBezTo>
                <a:lnTo>
                  <a:pt x="5078455" y="6858000"/>
                </a:lnTo>
                <a:lnTo>
                  <a:pt x="1558456" y="6858000"/>
                </a:lnTo>
                <a:lnTo>
                  <a:pt x="373710" y="6858000"/>
                </a:lnTo>
                <a:lnTo>
                  <a:pt x="0" y="6858000"/>
                </a:lnTo>
                <a:close/>
              </a:path>
            </a:pathLst>
          </a:custGeom>
          <a:solidFill>
            <a:srgbClr val="53B28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081E47F-F421-4535-8C1B-8AB6358B73C2}"/>
              </a:ext>
            </a:extLst>
          </p:cNvPr>
          <p:cNvSpPr>
            <a:spLocks noGrp="1"/>
          </p:cNvSpPr>
          <p:nvPr>
            <p:ph type="title"/>
          </p:nvPr>
        </p:nvSpPr>
        <p:spPr>
          <a:xfrm>
            <a:off x="841247" y="643467"/>
            <a:ext cx="3451237" cy="5571066"/>
          </a:xfrm>
        </p:spPr>
        <p:txBody>
          <a:bodyPr anchor="ctr">
            <a:normAutofit/>
          </a:bodyPr>
          <a:lstStyle/>
          <a:p>
            <a:r>
              <a:rPr lang="en-US" sz="6600" dirty="0">
                <a:solidFill>
                  <a:schemeClr val="bg1"/>
                </a:solidFill>
                <a:latin typeface="Eras Medium ITC" panose="020B0602030504020804" pitchFamily="34" charset="0"/>
              </a:rPr>
              <a:t>Best ways to ask for help</a:t>
            </a:r>
          </a:p>
        </p:txBody>
      </p:sp>
      <p:sp>
        <p:nvSpPr>
          <p:cNvPr id="3" name="Content Placeholder 2">
            <a:extLst>
              <a:ext uri="{FF2B5EF4-FFF2-40B4-BE49-F238E27FC236}">
                <a16:creationId xmlns:a16="http://schemas.microsoft.com/office/drawing/2014/main" id="{30ADEDD4-13AA-41C4-887C-2C99D4642F73}"/>
              </a:ext>
            </a:extLst>
          </p:cNvPr>
          <p:cNvSpPr>
            <a:spLocks noGrp="1"/>
          </p:cNvSpPr>
          <p:nvPr>
            <p:ph idx="1"/>
          </p:nvPr>
        </p:nvSpPr>
        <p:spPr>
          <a:xfrm>
            <a:off x="5566434" y="643467"/>
            <a:ext cx="5784317" cy="5571066"/>
          </a:xfrm>
        </p:spPr>
        <p:txBody>
          <a:bodyPr vert="horz" lIns="91440" tIns="45720" rIns="91440" bIns="45720" rtlCol="0" anchor="ctr">
            <a:normAutofit/>
          </a:bodyPr>
          <a:lstStyle/>
          <a:p>
            <a:r>
              <a:rPr lang="en-US" dirty="0"/>
              <a:t>In person</a:t>
            </a:r>
            <a:r>
              <a:rPr lang="en-US" sz="2000" dirty="0"/>
              <a:t> (34% more likely to get a "Yes")</a:t>
            </a:r>
          </a:p>
          <a:p>
            <a:endParaRPr lang="en-US" sz="2000" dirty="0"/>
          </a:p>
          <a:p>
            <a:r>
              <a:rPr lang="en-US" dirty="0"/>
              <a:t>Be specific</a:t>
            </a:r>
          </a:p>
          <a:p>
            <a:endParaRPr lang="en-US" dirty="0"/>
          </a:p>
          <a:p>
            <a:r>
              <a:rPr lang="en-US" dirty="0"/>
              <a:t>Be direct</a:t>
            </a:r>
          </a:p>
          <a:p>
            <a:endParaRPr lang="en-US" dirty="0"/>
          </a:p>
          <a:p>
            <a:r>
              <a:rPr lang="en-US" dirty="0"/>
              <a:t>Be positive</a:t>
            </a:r>
          </a:p>
          <a:p>
            <a:endParaRPr lang="en-US" dirty="0"/>
          </a:p>
          <a:p>
            <a:r>
              <a:rPr lang="en-US" dirty="0"/>
              <a:t>Be understanding</a:t>
            </a:r>
          </a:p>
        </p:txBody>
      </p:sp>
    </p:spTree>
    <p:extLst>
      <p:ext uri="{BB962C8B-B14F-4D97-AF65-F5344CB8AC3E}">
        <p14:creationId xmlns:p14="http://schemas.microsoft.com/office/powerpoint/2010/main" val="19642854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6" name="Rectangle 9">
            <a:extLst>
              <a:ext uri="{FF2B5EF4-FFF2-40B4-BE49-F238E27FC236}">
                <a16:creationId xmlns:a16="http://schemas.microsoft.com/office/drawing/2014/main" id="{F12E7CC5-C78B-4EBD-9565-3FA00FAA6C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11">
            <a:extLst>
              <a:ext uri="{FF2B5EF4-FFF2-40B4-BE49-F238E27FC236}">
                <a16:creationId xmlns:a16="http://schemas.microsoft.com/office/drawing/2014/main" id="{3A4529A5-F675-429F-8044-01372BB134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rgbClr val="53B28E"/>
          </a:solidFill>
          <a:ln w="685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F8F2F402-24DC-4FBA-935A-48745316DB94}"/>
              </a:ext>
            </a:extLst>
          </p:cNvPr>
          <p:cNvSpPr>
            <a:spLocks noGrp="1"/>
          </p:cNvSpPr>
          <p:nvPr>
            <p:ph type="title"/>
          </p:nvPr>
        </p:nvSpPr>
        <p:spPr>
          <a:xfrm>
            <a:off x="648037" y="1298448"/>
            <a:ext cx="5895178" cy="3807446"/>
          </a:xfrm>
        </p:spPr>
        <p:txBody>
          <a:bodyPr vert="horz" lIns="91440" tIns="45720" rIns="91440" bIns="45720" rtlCol="0" anchor="b">
            <a:normAutofit/>
          </a:bodyPr>
          <a:lstStyle/>
          <a:p>
            <a:r>
              <a:rPr lang="en-US" sz="8800" dirty="0">
                <a:solidFill>
                  <a:srgbClr val="FFFFFF"/>
                </a:solidFill>
                <a:latin typeface="Eras Medium ITC" panose="020B0602030504020804" pitchFamily="34" charset="0"/>
              </a:rPr>
              <a:t>Reflection</a:t>
            </a:r>
          </a:p>
        </p:txBody>
      </p:sp>
      <p:sp>
        <p:nvSpPr>
          <p:cNvPr id="3" name="Content Placeholder 2">
            <a:extLst>
              <a:ext uri="{FF2B5EF4-FFF2-40B4-BE49-F238E27FC236}">
                <a16:creationId xmlns:a16="http://schemas.microsoft.com/office/drawing/2014/main" id="{76DDA910-94BA-4F9C-801C-125AE196781E}"/>
              </a:ext>
            </a:extLst>
          </p:cNvPr>
          <p:cNvSpPr>
            <a:spLocks noGrp="1"/>
          </p:cNvSpPr>
          <p:nvPr>
            <p:ph idx="1"/>
          </p:nvPr>
        </p:nvSpPr>
        <p:spPr>
          <a:xfrm>
            <a:off x="8129872" y="1122363"/>
            <a:ext cx="3223928" cy="3807446"/>
          </a:xfrm>
        </p:spPr>
        <p:txBody>
          <a:bodyPr vert="horz" lIns="91440" tIns="45720" rIns="91440" bIns="45720" rtlCol="0" anchor="b">
            <a:normAutofit/>
          </a:bodyPr>
          <a:lstStyle/>
          <a:p>
            <a:pPr marL="0" indent="0">
              <a:buNone/>
            </a:pPr>
            <a:r>
              <a:rPr lang="en-US" sz="3600" dirty="0"/>
              <a:t>What is something you could ask for help with? </a:t>
            </a:r>
          </a:p>
        </p:txBody>
      </p:sp>
      <p:sp>
        <p:nvSpPr>
          <p:cNvPr id="9" name="Rectangle 6">
            <a:extLst>
              <a:ext uri="{FF2B5EF4-FFF2-40B4-BE49-F238E27FC236}">
                <a16:creationId xmlns:a16="http://schemas.microsoft.com/office/drawing/2014/main" id="{63DAB858-5A0C-4AFF-AAC6-705EDF8DB7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1085" y="5439978"/>
            <a:ext cx="5897880" cy="27432"/>
          </a:xfrm>
          <a:custGeom>
            <a:avLst/>
            <a:gdLst>
              <a:gd name="connsiteX0" fmla="*/ 0 w 5897880"/>
              <a:gd name="connsiteY0" fmla="*/ 0 h 27432"/>
              <a:gd name="connsiteX1" fmla="*/ 537362 w 5897880"/>
              <a:gd name="connsiteY1" fmla="*/ 0 h 27432"/>
              <a:gd name="connsiteX2" fmla="*/ 1133704 w 5897880"/>
              <a:gd name="connsiteY2" fmla="*/ 0 h 27432"/>
              <a:gd name="connsiteX3" fmla="*/ 1671066 w 5897880"/>
              <a:gd name="connsiteY3" fmla="*/ 0 h 27432"/>
              <a:gd name="connsiteX4" fmla="*/ 2385365 w 5897880"/>
              <a:gd name="connsiteY4" fmla="*/ 0 h 27432"/>
              <a:gd name="connsiteX5" fmla="*/ 3040685 w 5897880"/>
              <a:gd name="connsiteY5" fmla="*/ 0 h 27432"/>
              <a:gd name="connsiteX6" fmla="*/ 3696005 w 5897880"/>
              <a:gd name="connsiteY6" fmla="*/ 0 h 27432"/>
              <a:gd name="connsiteX7" fmla="*/ 4469282 w 5897880"/>
              <a:gd name="connsiteY7" fmla="*/ 0 h 27432"/>
              <a:gd name="connsiteX8" fmla="*/ 5183581 w 5897880"/>
              <a:gd name="connsiteY8" fmla="*/ 0 h 27432"/>
              <a:gd name="connsiteX9" fmla="*/ 5897880 w 5897880"/>
              <a:gd name="connsiteY9" fmla="*/ 0 h 27432"/>
              <a:gd name="connsiteX10" fmla="*/ 5897880 w 5897880"/>
              <a:gd name="connsiteY10" fmla="*/ 27432 h 27432"/>
              <a:gd name="connsiteX11" fmla="*/ 5419496 w 5897880"/>
              <a:gd name="connsiteY11" fmla="*/ 27432 h 27432"/>
              <a:gd name="connsiteX12" fmla="*/ 4882134 w 5897880"/>
              <a:gd name="connsiteY12" fmla="*/ 27432 h 27432"/>
              <a:gd name="connsiteX13" fmla="*/ 4167835 w 5897880"/>
              <a:gd name="connsiteY13" fmla="*/ 27432 h 27432"/>
              <a:gd name="connsiteX14" fmla="*/ 3394558 w 5897880"/>
              <a:gd name="connsiteY14" fmla="*/ 27432 h 27432"/>
              <a:gd name="connsiteX15" fmla="*/ 2798216 w 5897880"/>
              <a:gd name="connsiteY15" fmla="*/ 27432 h 27432"/>
              <a:gd name="connsiteX16" fmla="*/ 2024939 w 5897880"/>
              <a:gd name="connsiteY16" fmla="*/ 27432 h 27432"/>
              <a:gd name="connsiteX17" fmla="*/ 1487576 w 5897880"/>
              <a:gd name="connsiteY17" fmla="*/ 27432 h 27432"/>
              <a:gd name="connsiteX18" fmla="*/ 1009193 w 5897880"/>
              <a:gd name="connsiteY18" fmla="*/ 27432 h 27432"/>
              <a:gd name="connsiteX19" fmla="*/ 0 w 5897880"/>
              <a:gd name="connsiteY19" fmla="*/ 27432 h 27432"/>
              <a:gd name="connsiteX20" fmla="*/ 0 w 5897880"/>
              <a:gd name="connsiteY20"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897880" h="27432" fill="none" extrusionOk="0">
                <a:moveTo>
                  <a:pt x="0" y="0"/>
                </a:moveTo>
                <a:cubicBezTo>
                  <a:pt x="232564" y="21549"/>
                  <a:pt x="389747" y="7320"/>
                  <a:pt x="537362" y="0"/>
                </a:cubicBezTo>
                <a:cubicBezTo>
                  <a:pt x="684977" y="-7320"/>
                  <a:pt x="894159" y="-7726"/>
                  <a:pt x="1133704" y="0"/>
                </a:cubicBezTo>
                <a:cubicBezTo>
                  <a:pt x="1373249" y="7726"/>
                  <a:pt x="1440352" y="-304"/>
                  <a:pt x="1671066" y="0"/>
                </a:cubicBezTo>
                <a:cubicBezTo>
                  <a:pt x="1901780" y="304"/>
                  <a:pt x="2091497" y="765"/>
                  <a:pt x="2385365" y="0"/>
                </a:cubicBezTo>
                <a:cubicBezTo>
                  <a:pt x="2679233" y="-765"/>
                  <a:pt x="2762926" y="2802"/>
                  <a:pt x="3040685" y="0"/>
                </a:cubicBezTo>
                <a:cubicBezTo>
                  <a:pt x="3318444" y="-2802"/>
                  <a:pt x="3409726" y="9093"/>
                  <a:pt x="3696005" y="0"/>
                </a:cubicBezTo>
                <a:cubicBezTo>
                  <a:pt x="3982284" y="-9093"/>
                  <a:pt x="4087272" y="27119"/>
                  <a:pt x="4469282" y="0"/>
                </a:cubicBezTo>
                <a:cubicBezTo>
                  <a:pt x="4851292" y="-27119"/>
                  <a:pt x="4924835" y="26473"/>
                  <a:pt x="5183581" y="0"/>
                </a:cubicBezTo>
                <a:cubicBezTo>
                  <a:pt x="5442327" y="-26473"/>
                  <a:pt x="5598463" y="7328"/>
                  <a:pt x="5897880" y="0"/>
                </a:cubicBezTo>
                <a:cubicBezTo>
                  <a:pt x="5898716" y="13055"/>
                  <a:pt x="5897707" y="18641"/>
                  <a:pt x="5897880" y="27432"/>
                </a:cubicBezTo>
                <a:cubicBezTo>
                  <a:pt x="5682742" y="40412"/>
                  <a:pt x="5520014" y="23844"/>
                  <a:pt x="5419496" y="27432"/>
                </a:cubicBezTo>
                <a:cubicBezTo>
                  <a:pt x="5318978" y="31020"/>
                  <a:pt x="5012864" y="6698"/>
                  <a:pt x="4882134" y="27432"/>
                </a:cubicBezTo>
                <a:cubicBezTo>
                  <a:pt x="4751404" y="48166"/>
                  <a:pt x="4313676" y="5207"/>
                  <a:pt x="4167835" y="27432"/>
                </a:cubicBezTo>
                <a:cubicBezTo>
                  <a:pt x="4021994" y="49657"/>
                  <a:pt x="3715729" y="59193"/>
                  <a:pt x="3394558" y="27432"/>
                </a:cubicBezTo>
                <a:cubicBezTo>
                  <a:pt x="3073387" y="-4329"/>
                  <a:pt x="3093227" y="38972"/>
                  <a:pt x="2798216" y="27432"/>
                </a:cubicBezTo>
                <a:cubicBezTo>
                  <a:pt x="2503205" y="15892"/>
                  <a:pt x="2297615" y="31603"/>
                  <a:pt x="2024939" y="27432"/>
                </a:cubicBezTo>
                <a:cubicBezTo>
                  <a:pt x="1752263" y="23261"/>
                  <a:pt x="1629814" y="3659"/>
                  <a:pt x="1487576" y="27432"/>
                </a:cubicBezTo>
                <a:cubicBezTo>
                  <a:pt x="1345338" y="51205"/>
                  <a:pt x="1238885" y="24954"/>
                  <a:pt x="1009193" y="27432"/>
                </a:cubicBezTo>
                <a:cubicBezTo>
                  <a:pt x="779501" y="29910"/>
                  <a:pt x="441829" y="-15535"/>
                  <a:pt x="0" y="27432"/>
                </a:cubicBezTo>
                <a:cubicBezTo>
                  <a:pt x="988" y="17221"/>
                  <a:pt x="-970" y="7538"/>
                  <a:pt x="0" y="0"/>
                </a:cubicBezTo>
                <a:close/>
              </a:path>
              <a:path w="5897880" h="27432" stroke="0" extrusionOk="0">
                <a:moveTo>
                  <a:pt x="0" y="0"/>
                </a:moveTo>
                <a:cubicBezTo>
                  <a:pt x="196299" y="-26676"/>
                  <a:pt x="463834" y="6738"/>
                  <a:pt x="596341" y="0"/>
                </a:cubicBezTo>
                <a:cubicBezTo>
                  <a:pt x="728848" y="-6738"/>
                  <a:pt x="857267" y="1845"/>
                  <a:pt x="1074725" y="0"/>
                </a:cubicBezTo>
                <a:cubicBezTo>
                  <a:pt x="1292183" y="-1845"/>
                  <a:pt x="1545672" y="3744"/>
                  <a:pt x="1848002" y="0"/>
                </a:cubicBezTo>
                <a:cubicBezTo>
                  <a:pt x="2150332" y="-3744"/>
                  <a:pt x="2306688" y="-14526"/>
                  <a:pt x="2444344" y="0"/>
                </a:cubicBezTo>
                <a:cubicBezTo>
                  <a:pt x="2582000" y="14526"/>
                  <a:pt x="2761095" y="-11862"/>
                  <a:pt x="3040685" y="0"/>
                </a:cubicBezTo>
                <a:cubicBezTo>
                  <a:pt x="3320275" y="11862"/>
                  <a:pt x="3622320" y="-32867"/>
                  <a:pt x="3813962" y="0"/>
                </a:cubicBezTo>
                <a:cubicBezTo>
                  <a:pt x="4005604" y="32867"/>
                  <a:pt x="4117810" y="-10778"/>
                  <a:pt x="4351325" y="0"/>
                </a:cubicBezTo>
                <a:cubicBezTo>
                  <a:pt x="4584840" y="10778"/>
                  <a:pt x="4963783" y="-32384"/>
                  <a:pt x="5124602" y="0"/>
                </a:cubicBezTo>
                <a:cubicBezTo>
                  <a:pt x="5285421" y="32384"/>
                  <a:pt x="5705238" y="-29538"/>
                  <a:pt x="5897880" y="0"/>
                </a:cubicBezTo>
                <a:cubicBezTo>
                  <a:pt x="5898677" y="11634"/>
                  <a:pt x="5899083" y="16994"/>
                  <a:pt x="5897880" y="27432"/>
                </a:cubicBezTo>
                <a:cubicBezTo>
                  <a:pt x="5630425" y="7719"/>
                  <a:pt x="5532865" y="21388"/>
                  <a:pt x="5242560" y="27432"/>
                </a:cubicBezTo>
                <a:cubicBezTo>
                  <a:pt x="4952255" y="33476"/>
                  <a:pt x="4783060" y="14892"/>
                  <a:pt x="4646219" y="27432"/>
                </a:cubicBezTo>
                <a:cubicBezTo>
                  <a:pt x="4509378" y="39972"/>
                  <a:pt x="4163771" y="-4851"/>
                  <a:pt x="3872941" y="27432"/>
                </a:cubicBezTo>
                <a:cubicBezTo>
                  <a:pt x="3582111" y="59715"/>
                  <a:pt x="3362704" y="7742"/>
                  <a:pt x="3099664" y="27432"/>
                </a:cubicBezTo>
                <a:cubicBezTo>
                  <a:pt x="2836624" y="47122"/>
                  <a:pt x="2747441" y="28801"/>
                  <a:pt x="2562301" y="27432"/>
                </a:cubicBezTo>
                <a:cubicBezTo>
                  <a:pt x="2377161" y="26063"/>
                  <a:pt x="2104946" y="30879"/>
                  <a:pt x="1906981" y="27432"/>
                </a:cubicBezTo>
                <a:cubicBezTo>
                  <a:pt x="1709016" y="23985"/>
                  <a:pt x="1304654" y="6821"/>
                  <a:pt x="1133704" y="27432"/>
                </a:cubicBezTo>
                <a:cubicBezTo>
                  <a:pt x="962754" y="48043"/>
                  <a:pt x="457048" y="12129"/>
                  <a:pt x="0" y="27432"/>
                </a:cubicBezTo>
                <a:cubicBezTo>
                  <a:pt x="894" y="14250"/>
                  <a:pt x="667" y="11053"/>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6">
            <a:extLst>
              <a:ext uri="{FF2B5EF4-FFF2-40B4-BE49-F238E27FC236}">
                <a16:creationId xmlns:a16="http://schemas.microsoft.com/office/drawing/2014/main" id="{53BEA983-EAAB-42FB-84E9-E77708168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016" y="5440680"/>
            <a:ext cx="3200400" cy="27432"/>
          </a:xfrm>
          <a:custGeom>
            <a:avLst/>
            <a:gdLst>
              <a:gd name="connsiteX0" fmla="*/ 0 w 3200400"/>
              <a:gd name="connsiteY0" fmla="*/ 0 h 27432"/>
              <a:gd name="connsiteX1" fmla="*/ 608076 w 3200400"/>
              <a:gd name="connsiteY1" fmla="*/ 0 h 27432"/>
              <a:gd name="connsiteX2" fmla="*/ 1248156 w 3200400"/>
              <a:gd name="connsiteY2" fmla="*/ 0 h 27432"/>
              <a:gd name="connsiteX3" fmla="*/ 1920240 w 3200400"/>
              <a:gd name="connsiteY3" fmla="*/ 0 h 27432"/>
              <a:gd name="connsiteX4" fmla="*/ 2592324 w 3200400"/>
              <a:gd name="connsiteY4" fmla="*/ 0 h 27432"/>
              <a:gd name="connsiteX5" fmla="*/ 3200400 w 3200400"/>
              <a:gd name="connsiteY5" fmla="*/ 0 h 27432"/>
              <a:gd name="connsiteX6" fmla="*/ 3200400 w 3200400"/>
              <a:gd name="connsiteY6" fmla="*/ 27432 h 27432"/>
              <a:gd name="connsiteX7" fmla="*/ 2496312 w 3200400"/>
              <a:gd name="connsiteY7" fmla="*/ 27432 h 27432"/>
              <a:gd name="connsiteX8" fmla="*/ 1792224 w 3200400"/>
              <a:gd name="connsiteY8" fmla="*/ 27432 h 27432"/>
              <a:gd name="connsiteX9" fmla="*/ 1152144 w 3200400"/>
              <a:gd name="connsiteY9" fmla="*/ 27432 h 27432"/>
              <a:gd name="connsiteX10" fmla="*/ 0 w 3200400"/>
              <a:gd name="connsiteY10" fmla="*/ 27432 h 27432"/>
              <a:gd name="connsiteX11" fmla="*/ 0 w 3200400"/>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00400" h="27432" fill="none" extrusionOk="0">
                <a:moveTo>
                  <a:pt x="0" y="0"/>
                </a:moveTo>
                <a:cubicBezTo>
                  <a:pt x="176560" y="-17034"/>
                  <a:pt x="345323" y="-28956"/>
                  <a:pt x="608076" y="0"/>
                </a:cubicBezTo>
                <a:cubicBezTo>
                  <a:pt x="870829" y="28956"/>
                  <a:pt x="955637" y="-27357"/>
                  <a:pt x="1248156" y="0"/>
                </a:cubicBezTo>
                <a:cubicBezTo>
                  <a:pt x="1540675" y="27357"/>
                  <a:pt x="1624069" y="30558"/>
                  <a:pt x="1920240" y="0"/>
                </a:cubicBezTo>
                <a:cubicBezTo>
                  <a:pt x="2216411" y="-30558"/>
                  <a:pt x="2344585" y="12271"/>
                  <a:pt x="2592324" y="0"/>
                </a:cubicBezTo>
                <a:cubicBezTo>
                  <a:pt x="2840063" y="-12271"/>
                  <a:pt x="2987913" y="7129"/>
                  <a:pt x="3200400" y="0"/>
                </a:cubicBezTo>
                <a:cubicBezTo>
                  <a:pt x="3199234" y="7395"/>
                  <a:pt x="3200445" y="21864"/>
                  <a:pt x="3200400" y="27432"/>
                </a:cubicBezTo>
                <a:cubicBezTo>
                  <a:pt x="2991642" y="45977"/>
                  <a:pt x="2778729" y="1200"/>
                  <a:pt x="2496312" y="27432"/>
                </a:cubicBezTo>
                <a:cubicBezTo>
                  <a:pt x="2213895" y="53664"/>
                  <a:pt x="2080041" y="8460"/>
                  <a:pt x="1792224" y="27432"/>
                </a:cubicBezTo>
                <a:cubicBezTo>
                  <a:pt x="1504407" y="46404"/>
                  <a:pt x="1357364" y="6320"/>
                  <a:pt x="1152144" y="27432"/>
                </a:cubicBezTo>
                <a:cubicBezTo>
                  <a:pt x="946924" y="48544"/>
                  <a:pt x="515176" y="61411"/>
                  <a:pt x="0" y="27432"/>
                </a:cubicBezTo>
                <a:cubicBezTo>
                  <a:pt x="-503" y="20663"/>
                  <a:pt x="1168" y="5855"/>
                  <a:pt x="0" y="0"/>
                </a:cubicBezTo>
                <a:close/>
              </a:path>
              <a:path w="3200400" h="27432" stroke="0" extrusionOk="0">
                <a:moveTo>
                  <a:pt x="0" y="0"/>
                </a:moveTo>
                <a:cubicBezTo>
                  <a:pt x="273892" y="-2049"/>
                  <a:pt x="368520" y="4190"/>
                  <a:pt x="608076" y="0"/>
                </a:cubicBezTo>
                <a:cubicBezTo>
                  <a:pt x="847632" y="-4190"/>
                  <a:pt x="971999" y="7437"/>
                  <a:pt x="1152144" y="0"/>
                </a:cubicBezTo>
                <a:cubicBezTo>
                  <a:pt x="1332289" y="-7437"/>
                  <a:pt x="1665848" y="24107"/>
                  <a:pt x="1856232" y="0"/>
                </a:cubicBezTo>
                <a:cubicBezTo>
                  <a:pt x="2046616" y="-24107"/>
                  <a:pt x="2167965" y="18079"/>
                  <a:pt x="2464308" y="0"/>
                </a:cubicBezTo>
                <a:cubicBezTo>
                  <a:pt x="2760651" y="-18079"/>
                  <a:pt x="2877599" y="28161"/>
                  <a:pt x="3200400" y="0"/>
                </a:cubicBezTo>
                <a:cubicBezTo>
                  <a:pt x="3200593" y="12649"/>
                  <a:pt x="3199412" y="17989"/>
                  <a:pt x="3200400" y="27432"/>
                </a:cubicBezTo>
                <a:cubicBezTo>
                  <a:pt x="2978255" y="22115"/>
                  <a:pt x="2854979" y="18349"/>
                  <a:pt x="2560320" y="27432"/>
                </a:cubicBezTo>
                <a:cubicBezTo>
                  <a:pt x="2265661" y="36515"/>
                  <a:pt x="2043241" y="2929"/>
                  <a:pt x="1856232" y="27432"/>
                </a:cubicBezTo>
                <a:cubicBezTo>
                  <a:pt x="1669223" y="51935"/>
                  <a:pt x="1428863" y="5228"/>
                  <a:pt x="1312164" y="27432"/>
                </a:cubicBezTo>
                <a:cubicBezTo>
                  <a:pt x="1195465" y="49636"/>
                  <a:pt x="838125" y="31438"/>
                  <a:pt x="672084" y="27432"/>
                </a:cubicBezTo>
                <a:cubicBezTo>
                  <a:pt x="506043" y="23426"/>
                  <a:pt x="200317" y="-1243"/>
                  <a:pt x="0" y="27432"/>
                </a:cubicBezTo>
                <a:cubicBezTo>
                  <a:pt x="1300" y="19678"/>
                  <a:pt x="-86" y="12044"/>
                  <a:pt x="0" y="0"/>
                </a:cubicBezTo>
                <a:close/>
              </a:path>
            </a:pathLst>
          </a:custGeom>
          <a:solidFill>
            <a:srgbClr val="53B28E"/>
          </a:solidFill>
          <a:ln w="41275" cap="rnd">
            <a:solidFill>
              <a:srgbClr val="53B28E"/>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01743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1" name="Rectangle 10">
            <a:extLst>
              <a:ext uri="{FF2B5EF4-FFF2-40B4-BE49-F238E27FC236}">
                <a16:creationId xmlns:a16="http://schemas.microsoft.com/office/drawing/2014/main" id="{F12E7CC5-C78B-4EBD-9565-3FA00FAA6C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A4529A5-F675-429F-8044-01372BB134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rgbClr val="53B28E"/>
          </a:solidFill>
          <a:ln w="685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80FAE2C-BA20-4E3F-AE3A-8E1711B7D29F}"/>
              </a:ext>
            </a:extLst>
          </p:cNvPr>
          <p:cNvSpPr>
            <a:spLocks noGrp="1"/>
          </p:cNvSpPr>
          <p:nvPr>
            <p:ph type="title"/>
          </p:nvPr>
        </p:nvSpPr>
        <p:spPr>
          <a:xfrm>
            <a:off x="5622061" y="762538"/>
            <a:ext cx="5649349" cy="3199862"/>
          </a:xfrm>
        </p:spPr>
        <p:txBody>
          <a:bodyPr vert="horz" lIns="91440" tIns="45720" rIns="91440" bIns="45720" rtlCol="0" anchor="b">
            <a:normAutofit/>
          </a:bodyPr>
          <a:lstStyle/>
          <a:p>
            <a:r>
              <a:rPr lang="en-US" sz="8000" dirty="0">
                <a:solidFill>
                  <a:srgbClr val="FBF9F6"/>
                </a:solidFill>
                <a:latin typeface="Eras Medium ITC" panose="020B0602030504020804" pitchFamily="34" charset="0"/>
              </a:rPr>
              <a:t>Check out</a:t>
            </a:r>
          </a:p>
        </p:txBody>
      </p:sp>
      <p:sp>
        <p:nvSpPr>
          <p:cNvPr id="3" name="Content Placeholder 2">
            <a:extLst>
              <a:ext uri="{FF2B5EF4-FFF2-40B4-BE49-F238E27FC236}">
                <a16:creationId xmlns:a16="http://schemas.microsoft.com/office/drawing/2014/main" id="{30CD152C-8D5E-4D7F-B843-AB2A95252B91}"/>
              </a:ext>
            </a:extLst>
          </p:cNvPr>
          <p:cNvSpPr>
            <a:spLocks noGrp="1"/>
          </p:cNvSpPr>
          <p:nvPr>
            <p:ph idx="1"/>
          </p:nvPr>
        </p:nvSpPr>
        <p:spPr>
          <a:xfrm>
            <a:off x="5622061" y="4312561"/>
            <a:ext cx="5649349" cy="1687815"/>
          </a:xfrm>
        </p:spPr>
        <p:txBody>
          <a:bodyPr vert="horz" lIns="91440" tIns="45720" rIns="91440" bIns="45720" rtlCol="0" anchor="t">
            <a:normAutofit/>
          </a:bodyPr>
          <a:lstStyle/>
          <a:p>
            <a:pPr marL="0" indent="0">
              <a:buNone/>
            </a:pPr>
            <a:r>
              <a:rPr lang="en-US" sz="3600">
                <a:solidFill>
                  <a:srgbClr val="FBF9F6"/>
                </a:solidFill>
              </a:rPr>
              <a:t>If you could be an expert at something, what would you want to be an expert at? </a:t>
            </a:r>
          </a:p>
        </p:txBody>
      </p:sp>
      <p:pic>
        <p:nvPicPr>
          <p:cNvPr id="4" name="Picture 4" descr="A close up of a sign&#10;&#10;Description automatically generated">
            <a:extLst>
              <a:ext uri="{FF2B5EF4-FFF2-40B4-BE49-F238E27FC236}">
                <a16:creationId xmlns:a16="http://schemas.microsoft.com/office/drawing/2014/main" id="{73AC8973-7EDB-4F4C-B696-E9014F142081}"/>
              </a:ext>
            </a:extLst>
          </p:cNvPr>
          <p:cNvPicPr>
            <a:picLocks noChangeAspect="1"/>
          </p:cNvPicPr>
          <p:nvPr/>
        </p:nvPicPr>
        <p:blipFill>
          <a:blip r:embed="rId3"/>
          <a:stretch>
            <a:fillRect/>
          </a:stretch>
        </p:blipFill>
        <p:spPr>
          <a:xfrm>
            <a:off x="764988" y="2276458"/>
            <a:ext cx="3368969" cy="2305084"/>
          </a:xfrm>
          <a:prstGeom prst="rect">
            <a:avLst/>
          </a:prstGeom>
        </p:spPr>
      </p:pic>
      <p:sp>
        <p:nvSpPr>
          <p:cNvPr id="15" name="Rectangle 6">
            <a:extLst>
              <a:ext uri="{FF2B5EF4-FFF2-40B4-BE49-F238E27FC236}">
                <a16:creationId xmlns:a16="http://schemas.microsoft.com/office/drawing/2014/main" id="{63DAB858-5A0C-4AFF-AAC6-705EDF8DB7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7682" y="4043302"/>
            <a:ext cx="5303520" cy="27432"/>
          </a:xfrm>
          <a:custGeom>
            <a:avLst/>
            <a:gdLst>
              <a:gd name="connsiteX0" fmla="*/ 0 w 5303520"/>
              <a:gd name="connsiteY0" fmla="*/ 0 h 27432"/>
              <a:gd name="connsiteX1" fmla="*/ 556870 w 5303520"/>
              <a:gd name="connsiteY1" fmla="*/ 0 h 27432"/>
              <a:gd name="connsiteX2" fmla="*/ 1272845 w 5303520"/>
              <a:gd name="connsiteY2" fmla="*/ 0 h 27432"/>
              <a:gd name="connsiteX3" fmla="*/ 1882750 w 5303520"/>
              <a:gd name="connsiteY3" fmla="*/ 0 h 27432"/>
              <a:gd name="connsiteX4" fmla="*/ 2439619 w 5303520"/>
              <a:gd name="connsiteY4" fmla="*/ 0 h 27432"/>
              <a:gd name="connsiteX5" fmla="*/ 3155594 w 5303520"/>
              <a:gd name="connsiteY5" fmla="*/ 0 h 27432"/>
              <a:gd name="connsiteX6" fmla="*/ 3818534 w 5303520"/>
              <a:gd name="connsiteY6" fmla="*/ 0 h 27432"/>
              <a:gd name="connsiteX7" fmla="*/ 4481474 w 5303520"/>
              <a:gd name="connsiteY7" fmla="*/ 0 h 27432"/>
              <a:gd name="connsiteX8" fmla="*/ 5303520 w 5303520"/>
              <a:gd name="connsiteY8" fmla="*/ 0 h 27432"/>
              <a:gd name="connsiteX9" fmla="*/ 5303520 w 5303520"/>
              <a:gd name="connsiteY9" fmla="*/ 27432 h 27432"/>
              <a:gd name="connsiteX10" fmla="*/ 4746650 w 5303520"/>
              <a:gd name="connsiteY10" fmla="*/ 27432 h 27432"/>
              <a:gd name="connsiteX11" fmla="*/ 4242816 w 5303520"/>
              <a:gd name="connsiteY11" fmla="*/ 27432 h 27432"/>
              <a:gd name="connsiteX12" fmla="*/ 3526841 w 5303520"/>
              <a:gd name="connsiteY12" fmla="*/ 27432 h 27432"/>
              <a:gd name="connsiteX13" fmla="*/ 2969971 w 5303520"/>
              <a:gd name="connsiteY13" fmla="*/ 27432 h 27432"/>
              <a:gd name="connsiteX14" fmla="*/ 2253996 w 5303520"/>
              <a:gd name="connsiteY14" fmla="*/ 27432 h 27432"/>
              <a:gd name="connsiteX15" fmla="*/ 1484986 w 5303520"/>
              <a:gd name="connsiteY15" fmla="*/ 27432 h 27432"/>
              <a:gd name="connsiteX16" fmla="*/ 875081 w 5303520"/>
              <a:gd name="connsiteY16" fmla="*/ 27432 h 27432"/>
              <a:gd name="connsiteX17" fmla="*/ 0 w 5303520"/>
              <a:gd name="connsiteY17" fmla="*/ 27432 h 27432"/>
              <a:gd name="connsiteX18" fmla="*/ 0 w 5303520"/>
              <a:gd name="connsiteY18"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03520" h="27432" fill="none" extrusionOk="0">
                <a:moveTo>
                  <a:pt x="0" y="0"/>
                </a:moveTo>
                <a:cubicBezTo>
                  <a:pt x="191807" y="-19560"/>
                  <a:pt x="373092" y="14032"/>
                  <a:pt x="556870" y="0"/>
                </a:cubicBezTo>
                <a:cubicBezTo>
                  <a:pt x="740648" y="-14032"/>
                  <a:pt x="1109645" y="5886"/>
                  <a:pt x="1272845" y="0"/>
                </a:cubicBezTo>
                <a:cubicBezTo>
                  <a:pt x="1436045" y="-5886"/>
                  <a:pt x="1723352" y="-21940"/>
                  <a:pt x="1882750" y="0"/>
                </a:cubicBezTo>
                <a:cubicBezTo>
                  <a:pt x="2042148" y="21940"/>
                  <a:pt x="2308812" y="-23394"/>
                  <a:pt x="2439619" y="0"/>
                </a:cubicBezTo>
                <a:cubicBezTo>
                  <a:pt x="2570426" y="23394"/>
                  <a:pt x="2936980" y="-3315"/>
                  <a:pt x="3155594" y="0"/>
                </a:cubicBezTo>
                <a:cubicBezTo>
                  <a:pt x="3374208" y="3315"/>
                  <a:pt x="3528026" y="24519"/>
                  <a:pt x="3818534" y="0"/>
                </a:cubicBezTo>
                <a:cubicBezTo>
                  <a:pt x="4109042" y="-24519"/>
                  <a:pt x="4161759" y="-18720"/>
                  <a:pt x="4481474" y="0"/>
                </a:cubicBezTo>
                <a:cubicBezTo>
                  <a:pt x="4801189" y="18720"/>
                  <a:pt x="5011126" y="27308"/>
                  <a:pt x="5303520" y="0"/>
                </a:cubicBezTo>
                <a:cubicBezTo>
                  <a:pt x="5303593" y="13343"/>
                  <a:pt x="5303797" y="14402"/>
                  <a:pt x="5303520" y="27432"/>
                </a:cubicBezTo>
                <a:cubicBezTo>
                  <a:pt x="5132450" y="9645"/>
                  <a:pt x="4953391" y="27858"/>
                  <a:pt x="4746650" y="27432"/>
                </a:cubicBezTo>
                <a:cubicBezTo>
                  <a:pt x="4539909" y="27007"/>
                  <a:pt x="4361261" y="16312"/>
                  <a:pt x="4242816" y="27432"/>
                </a:cubicBezTo>
                <a:cubicBezTo>
                  <a:pt x="4124371" y="38552"/>
                  <a:pt x="3754907" y="30170"/>
                  <a:pt x="3526841" y="27432"/>
                </a:cubicBezTo>
                <a:cubicBezTo>
                  <a:pt x="3298775" y="24694"/>
                  <a:pt x="3164473" y="13057"/>
                  <a:pt x="2969971" y="27432"/>
                </a:cubicBezTo>
                <a:cubicBezTo>
                  <a:pt x="2775469" y="41808"/>
                  <a:pt x="2608536" y="11194"/>
                  <a:pt x="2253996" y="27432"/>
                </a:cubicBezTo>
                <a:cubicBezTo>
                  <a:pt x="1899456" y="43670"/>
                  <a:pt x="1752044" y="37933"/>
                  <a:pt x="1484986" y="27432"/>
                </a:cubicBezTo>
                <a:cubicBezTo>
                  <a:pt x="1217928" y="16932"/>
                  <a:pt x="1060609" y="4360"/>
                  <a:pt x="875081" y="27432"/>
                </a:cubicBezTo>
                <a:cubicBezTo>
                  <a:pt x="689553" y="50504"/>
                  <a:pt x="188846" y="34372"/>
                  <a:pt x="0" y="27432"/>
                </a:cubicBezTo>
                <a:cubicBezTo>
                  <a:pt x="-1027" y="16774"/>
                  <a:pt x="589" y="8401"/>
                  <a:pt x="0" y="0"/>
                </a:cubicBezTo>
                <a:close/>
              </a:path>
              <a:path w="5303520" h="27432" stroke="0" extrusionOk="0">
                <a:moveTo>
                  <a:pt x="0" y="0"/>
                </a:moveTo>
                <a:cubicBezTo>
                  <a:pt x="181149" y="2038"/>
                  <a:pt x="442175" y="-27591"/>
                  <a:pt x="609905" y="0"/>
                </a:cubicBezTo>
                <a:cubicBezTo>
                  <a:pt x="777636" y="27591"/>
                  <a:pt x="947554" y="-24271"/>
                  <a:pt x="1113739" y="0"/>
                </a:cubicBezTo>
                <a:cubicBezTo>
                  <a:pt x="1279924" y="24271"/>
                  <a:pt x="1721318" y="-30891"/>
                  <a:pt x="1882750" y="0"/>
                </a:cubicBezTo>
                <a:cubicBezTo>
                  <a:pt x="2044182" y="30891"/>
                  <a:pt x="2270822" y="-14002"/>
                  <a:pt x="2492654" y="0"/>
                </a:cubicBezTo>
                <a:cubicBezTo>
                  <a:pt x="2714486" y="14002"/>
                  <a:pt x="2822632" y="27292"/>
                  <a:pt x="3102559" y="0"/>
                </a:cubicBezTo>
                <a:cubicBezTo>
                  <a:pt x="3382487" y="-27292"/>
                  <a:pt x="3489743" y="-31235"/>
                  <a:pt x="3871570" y="0"/>
                </a:cubicBezTo>
                <a:cubicBezTo>
                  <a:pt x="4253397" y="31235"/>
                  <a:pt x="4301475" y="22800"/>
                  <a:pt x="4428439" y="0"/>
                </a:cubicBezTo>
                <a:cubicBezTo>
                  <a:pt x="4555403" y="-22800"/>
                  <a:pt x="5018410" y="43534"/>
                  <a:pt x="5303520" y="0"/>
                </a:cubicBezTo>
                <a:cubicBezTo>
                  <a:pt x="5303295" y="13080"/>
                  <a:pt x="5304172" y="14823"/>
                  <a:pt x="5303520" y="27432"/>
                </a:cubicBezTo>
                <a:cubicBezTo>
                  <a:pt x="5082751" y="27600"/>
                  <a:pt x="4993374" y="33244"/>
                  <a:pt x="4746650" y="27432"/>
                </a:cubicBezTo>
                <a:cubicBezTo>
                  <a:pt x="4499926" y="21621"/>
                  <a:pt x="4368648" y="1957"/>
                  <a:pt x="4083710" y="27432"/>
                </a:cubicBezTo>
                <a:cubicBezTo>
                  <a:pt x="3798772" y="52907"/>
                  <a:pt x="3729434" y="14645"/>
                  <a:pt x="3473806" y="27432"/>
                </a:cubicBezTo>
                <a:cubicBezTo>
                  <a:pt x="3218178" y="40219"/>
                  <a:pt x="3056855" y="39147"/>
                  <a:pt x="2704795" y="27432"/>
                </a:cubicBezTo>
                <a:cubicBezTo>
                  <a:pt x="2352735" y="15717"/>
                  <a:pt x="2319447" y="38401"/>
                  <a:pt x="1935785" y="27432"/>
                </a:cubicBezTo>
                <a:cubicBezTo>
                  <a:pt x="1552123" y="16464"/>
                  <a:pt x="1532619" y="8678"/>
                  <a:pt x="1378915" y="27432"/>
                </a:cubicBezTo>
                <a:cubicBezTo>
                  <a:pt x="1225211" y="46187"/>
                  <a:pt x="1038692" y="43452"/>
                  <a:pt x="715975" y="27432"/>
                </a:cubicBezTo>
                <a:cubicBezTo>
                  <a:pt x="393258" y="11412"/>
                  <a:pt x="303768" y="36088"/>
                  <a:pt x="0" y="27432"/>
                </a:cubicBezTo>
                <a:cubicBezTo>
                  <a:pt x="151" y="17585"/>
                  <a:pt x="-198" y="13251"/>
                  <a:pt x="0" y="0"/>
                </a:cubicBezTo>
                <a:close/>
              </a:path>
            </a:pathLst>
          </a:custGeom>
          <a:solidFill>
            <a:srgbClr val="FBF9F6"/>
          </a:solidFill>
          <a:ln w="41275" cap="rnd">
            <a:solidFill>
              <a:srgbClr val="FBF9F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2956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1033"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035" name="Rectangle 1034">
            <a:extLst>
              <a:ext uri="{FF2B5EF4-FFF2-40B4-BE49-F238E27FC236}">
                <a16:creationId xmlns:a16="http://schemas.microsoft.com/office/drawing/2014/main" id="{34B69731-5DC0-4DEA-B132-9725DA8337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QRCode for HRDE Advisory Lesson Feedback Survey">
            <a:extLst>
              <a:ext uri="{FF2B5EF4-FFF2-40B4-BE49-F238E27FC236}">
                <a16:creationId xmlns:a16="http://schemas.microsoft.com/office/drawing/2014/main" id="{39DE4A9A-75B7-865A-D22F-A76436899C7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95731" y="283464"/>
            <a:ext cx="3008376" cy="3008376"/>
          </a:xfrm>
          <a:prstGeom prst="rect">
            <a:avLst/>
          </a:prstGeom>
          <a:noFill/>
          <a:extLst>
            <a:ext uri="{909E8E84-426E-40DD-AFC4-6F175D3DCCD1}">
              <a14:hiddenFill xmlns:a14="http://schemas.microsoft.com/office/drawing/2010/main">
                <a:solidFill>
                  <a:srgbClr val="FFFFFF"/>
                </a:solidFill>
              </a14:hiddenFill>
            </a:ext>
          </a:extLst>
        </p:spPr>
      </p:pic>
      <p:sp>
        <p:nvSpPr>
          <p:cNvPr id="1037" name="Freeform: Shape 1036">
            <a:extLst>
              <a:ext uri="{FF2B5EF4-FFF2-40B4-BE49-F238E27FC236}">
                <a16:creationId xmlns:a16="http://schemas.microsoft.com/office/drawing/2014/main" id="{2C88B42A-6452-46FB-9213-1351DEC8B7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738688" y="0"/>
            <a:ext cx="7453312" cy="6858000"/>
          </a:xfrm>
          <a:custGeom>
            <a:avLst/>
            <a:gdLst>
              <a:gd name="connsiteX0" fmla="*/ 0 w 7433452"/>
              <a:gd name="connsiteY0" fmla="*/ 0 h 6858000"/>
              <a:gd name="connsiteX1" fmla="*/ 1592736 w 7433452"/>
              <a:gd name="connsiteY1" fmla="*/ 0 h 6858000"/>
              <a:gd name="connsiteX2" fmla="*/ 2171700 w 7433452"/>
              <a:gd name="connsiteY2" fmla="*/ 0 h 6858000"/>
              <a:gd name="connsiteX3" fmla="*/ 2762696 w 7433452"/>
              <a:gd name="connsiteY3" fmla="*/ 0 h 6858000"/>
              <a:gd name="connsiteX4" fmla="*/ 2829254 w 7433452"/>
              <a:gd name="connsiteY4" fmla="*/ 0 h 6858000"/>
              <a:gd name="connsiteX5" fmla="*/ 7415310 w 7433452"/>
              <a:gd name="connsiteY5" fmla="*/ 0 h 6858000"/>
              <a:gd name="connsiteX6" fmla="*/ 7405703 w 7433452"/>
              <a:gd name="connsiteY6" fmla="*/ 94814 h 6858000"/>
              <a:gd name="connsiteX7" fmla="*/ 7410754 w 7433452"/>
              <a:gd name="connsiteY7" fmla="*/ 421796 h 6858000"/>
              <a:gd name="connsiteX8" fmla="*/ 7414688 w 7433452"/>
              <a:gd name="connsiteY8" fmla="*/ 812192 h 6858000"/>
              <a:gd name="connsiteX9" fmla="*/ 7395017 w 7433452"/>
              <a:gd name="connsiteY9" fmla="*/ 1113642 h 6858000"/>
              <a:gd name="connsiteX10" fmla="*/ 7422810 w 7433452"/>
              <a:gd name="connsiteY10" fmla="*/ 1796708 h 6858000"/>
              <a:gd name="connsiteX11" fmla="*/ 7421161 w 7433452"/>
              <a:gd name="connsiteY11" fmla="*/ 2327333 h 6858000"/>
              <a:gd name="connsiteX12" fmla="*/ 7412023 w 7433452"/>
              <a:gd name="connsiteY12" fmla="*/ 2784280 h 6858000"/>
              <a:gd name="connsiteX13" fmla="*/ 7417480 w 7433452"/>
              <a:gd name="connsiteY13" fmla="*/ 2985458 h 6858000"/>
              <a:gd name="connsiteX14" fmla="*/ 7403774 w 7433452"/>
              <a:gd name="connsiteY14" fmla="*/ 3531096 h 6858000"/>
              <a:gd name="connsiteX15" fmla="*/ 7414307 w 7433452"/>
              <a:gd name="connsiteY15" fmla="*/ 4336830 h 6858000"/>
              <a:gd name="connsiteX16" fmla="*/ 7413419 w 7433452"/>
              <a:gd name="connsiteY16" fmla="*/ 5026893 h 6858000"/>
              <a:gd name="connsiteX17" fmla="*/ 7417734 w 7433452"/>
              <a:gd name="connsiteY17" fmla="*/ 5252632 h 6858000"/>
              <a:gd name="connsiteX18" fmla="*/ 7417734 w 7433452"/>
              <a:gd name="connsiteY18" fmla="*/ 5466282 h 6858000"/>
              <a:gd name="connsiteX19" fmla="*/ 7379659 w 7433452"/>
              <a:gd name="connsiteY19" fmla="*/ 6121225 h 6858000"/>
              <a:gd name="connsiteX20" fmla="*/ 7395115 w 7433452"/>
              <a:gd name="connsiteY20" fmla="*/ 6708907 h 6858000"/>
              <a:gd name="connsiteX21" fmla="*/ 7412408 w 7433452"/>
              <a:gd name="connsiteY21" fmla="*/ 6858000 h 6858000"/>
              <a:gd name="connsiteX22" fmla="*/ 2829254 w 7433452"/>
              <a:gd name="connsiteY22" fmla="*/ 6858000 h 6858000"/>
              <a:gd name="connsiteX23" fmla="*/ 2762696 w 7433452"/>
              <a:gd name="connsiteY23" fmla="*/ 6858000 h 6858000"/>
              <a:gd name="connsiteX24" fmla="*/ 2171700 w 7433452"/>
              <a:gd name="connsiteY24" fmla="*/ 6858000 h 6858000"/>
              <a:gd name="connsiteX25" fmla="*/ 1592736 w 7433452"/>
              <a:gd name="connsiteY25" fmla="*/ 6858000 h 6858000"/>
              <a:gd name="connsiteX26" fmla="*/ 0 w 7433452"/>
              <a:gd name="connsiteY2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433452" h="6858000">
                <a:moveTo>
                  <a:pt x="0" y="0"/>
                </a:moveTo>
                <a:lnTo>
                  <a:pt x="1592736" y="0"/>
                </a:lnTo>
                <a:lnTo>
                  <a:pt x="2171700" y="0"/>
                </a:lnTo>
                <a:lnTo>
                  <a:pt x="2762696" y="0"/>
                </a:lnTo>
                <a:lnTo>
                  <a:pt x="2829254" y="0"/>
                </a:lnTo>
                <a:lnTo>
                  <a:pt x="7415310" y="0"/>
                </a:lnTo>
                <a:lnTo>
                  <a:pt x="7405703" y="94814"/>
                </a:lnTo>
                <a:cubicBezTo>
                  <a:pt x="7398856" y="203629"/>
                  <a:pt x="7403520" y="312712"/>
                  <a:pt x="7410754" y="421796"/>
                </a:cubicBezTo>
                <a:cubicBezTo>
                  <a:pt x="7421580" y="551656"/>
                  <a:pt x="7422900" y="682144"/>
                  <a:pt x="7414688" y="812192"/>
                </a:cubicBezTo>
                <a:cubicBezTo>
                  <a:pt x="7406693" y="912591"/>
                  <a:pt x="7397682" y="1012988"/>
                  <a:pt x="7395017" y="1113642"/>
                </a:cubicBezTo>
                <a:cubicBezTo>
                  <a:pt x="7388670" y="1342689"/>
                  <a:pt x="7407708" y="1569316"/>
                  <a:pt x="7422810" y="1796708"/>
                </a:cubicBezTo>
                <a:cubicBezTo>
                  <a:pt x="7434487" y="1973710"/>
                  <a:pt x="7439944" y="2150457"/>
                  <a:pt x="7421161" y="2327333"/>
                </a:cubicBezTo>
                <a:cubicBezTo>
                  <a:pt x="7405170" y="2479266"/>
                  <a:pt x="7396793" y="2631453"/>
                  <a:pt x="7412023" y="2784280"/>
                </a:cubicBezTo>
                <a:cubicBezTo>
                  <a:pt x="7418749" y="2851085"/>
                  <a:pt x="7425984" y="2918653"/>
                  <a:pt x="7417480" y="2985458"/>
                </a:cubicBezTo>
                <a:cubicBezTo>
                  <a:pt x="7394508" y="3167039"/>
                  <a:pt x="7398063" y="3349132"/>
                  <a:pt x="7403774" y="3531096"/>
                </a:cubicBezTo>
                <a:cubicBezTo>
                  <a:pt x="7412277" y="3799715"/>
                  <a:pt x="7426364" y="4067954"/>
                  <a:pt x="7414307" y="4336830"/>
                </a:cubicBezTo>
                <a:cubicBezTo>
                  <a:pt x="7404027" y="4566639"/>
                  <a:pt x="7420653" y="4796831"/>
                  <a:pt x="7413419" y="5026893"/>
                </a:cubicBezTo>
                <a:cubicBezTo>
                  <a:pt x="7410982" y="5102162"/>
                  <a:pt x="7412429" y="5177504"/>
                  <a:pt x="7417734" y="5252632"/>
                </a:cubicBezTo>
                <a:cubicBezTo>
                  <a:pt x="7424271" y="5323700"/>
                  <a:pt x="7424271" y="5395213"/>
                  <a:pt x="7417734" y="5466282"/>
                </a:cubicBezTo>
                <a:cubicBezTo>
                  <a:pt x="7393239" y="5683875"/>
                  <a:pt x="7383214" y="5902486"/>
                  <a:pt x="7379659" y="6121225"/>
                </a:cubicBezTo>
                <a:cubicBezTo>
                  <a:pt x="7376423" y="6317442"/>
                  <a:pt x="7378041" y="6513586"/>
                  <a:pt x="7395115" y="6708907"/>
                </a:cubicBezTo>
                <a:lnTo>
                  <a:pt x="7412408" y="6858000"/>
                </a:lnTo>
                <a:lnTo>
                  <a:pt x="2829254" y="6858000"/>
                </a:lnTo>
                <a:lnTo>
                  <a:pt x="2762696" y="6858000"/>
                </a:lnTo>
                <a:lnTo>
                  <a:pt x="2171700" y="6858000"/>
                </a:lnTo>
                <a:lnTo>
                  <a:pt x="1592736" y="6858000"/>
                </a:lnTo>
                <a:lnTo>
                  <a:pt x="0" y="6858000"/>
                </a:lnTo>
                <a:close/>
              </a:path>
            </a:pathLst>
          </a:custGeom>
          <a:solidFill>
            <a:srgbClr val="53B28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3D70AEF-06B8-39A8-5D09-23E0F2D18D8D}"/>
              </a:ext>
            </a:extLst>
          </p:cNvPr>
          <p:cNvSpPr>
            <a:spLocks noGrp="1"/>
          </p:cNvSpPr>
          <p:nvPr>
            <p:ph type="title"/>
          </p:nvPr>
        </p:nvSpPr>
        <p:spPr>
          <a:xfrm>
            <a:off x="5333999" y="484632"/>
            <a:ext cx="6364224" cy="3566160"/>
          </a:xfrm>
        </p:spPr>
        <p:txBody>
          <a:bodyPr vert="horz" lIns="91440" tIns="45720" rIns="91440" bIns="45720" rtlCol="0" anchor="b">
            <a:normAutofit/>
          </a:bodyPr>
          <a:lstStyle/>
          <a:p>
            <a:r>
              <a:rPr lang="en-US" sz="9600">
                <a:solidFill>
                  <a:schemeClr val="bg1"/>
                </a:solidFill>
              </a:rPr>
              <a:t>Teacher Feedback Survey</a:t>
            </a:r>
          </a:p>
        </p:txBody>
      </p:sp>
      <p:pic>
        <p:nvPicPr>
          <p:cNvPr id="1028" name="Picture 4" descr="8 smart ways to collect customer feedback [infographic] | IMPACT">
            <a:extLst>
              <a:ext uri="{FF2B5EF4-FFF2-40B4-BE49-F238E27FC236}">
                <a16:creationId xmlns:a16="http://schemas.microsoft.com/office/drawing/2014/main" id="{A99D219D-9DA0-7DAE-420A-EA94DD5A32A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33959" y="4077538"/>
            <a:ext cx="3931920" cy="1985619"/>
          </a:xfrm>
          <a:prstGeom prst="rect">
            <a:avLst/>
          </a:prstGeom>
          <a:noFill/>
          <a:extLst>
            <a:ext uri="{909E8E84-426E-40DD-AFC4-6F175D3DCCD1}">
              <a14:hiddenFill xmlns:a14="http://schemas.microsoft.com/office/drawing/2010/main">
                <a:solidFill>
                  <a:srgbClr val="FFFFFF"/>
                </a:solidFill>
              </a14:hiddenFill>
            </a:ext>
          </a:extLst>
        </p:spPr>
      </p:pic>
      <p:sp>
        <p:nvSpPr>
          <p:cNvPr id="1039" name="Rectangle 6">
            <a:extLst>
              <a:ext uri="{FF2B5EF4-FFF2-40B4-BE49-F238E27FC236}">
                <a16:creationId xmlns:a16="http://schemas.microsoft.com/office/drawing/2014/main" id="{35BC54F7-1315-4D6C-9420-A5BF0CDDBC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33999" y="42521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bg1"/>
          </a:solidFill>
          <a:ln w="38100" cap="rnd">
            <a:solidFill>
              <a:schemeClr val="bg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78806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23" name="Rectangle 22">
            <a:extLst>
              <a:ext uri="{FF2B5EF4-FFF2-40B4-BE49-F238E27FC236}">
                <a16:creationId xmlns:a16="http://schemas.microsoft.com/office/drawing/2014/main" id="{168AB93A-48BC-4C25-A3AD-C17B5A682A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F4AE179-A75B-4007-B5FA-8139ACF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58969" y="1168517"/>
            <a:ext cx="4889565" cy="4424065"/>
          </a:xfrm>
          <a:custGeom>
            <a:avLst/>
            <a:gdLst>
              <a:gd name="connsiteX0" fmla="*/ 2612540 w 5531319"/>
              <a:gd name="connsiteY0" fmla="*/ 836 h 4424065"/>
              <a:gd name="connsiteX1" fmla="*/ 2946310 w 5531319"/>
              <a:gd name="connsiteY1" fmla="*/ 35548 h 4424065"/>
              <a:gd name="connsiteX2" fmla="*/ 3961099 w 5531319"/>
              <a:gd name="connsiteY2" fmla="*/ 303581 h 4424065"/>
              <a:gd name="connsiteX3" fmla="*/ 4854587 w 5531319"/>
              <a:gd name="connsiteY3" fmla="*/ 764502 h 4424065"/>
              <a:gd name="connsiteX4" fmla="*/ 5377812 w 5531319"/>
              <a:gd name="connsiteY4" fmla="*/ 1339732 h 4424065"/>
              <a:gd name="connsiteX5" fmla="*/ 5526197 w 5531319"/>
              <a:gd name="connsiteY5" fmla="*/ 1825829 h 4424065"/>
              <a:gd name="connsiteX6" fmla="*/ 5510557 w 5531319"/>
              <a:gd name="connsiteY6" fmla="*/ 2199398 h 4424065"/>
              <a:gd name="connsiteX7" fmla="*/ 5509795 w 5531319"/>
              <a:gd name="connsiteY7" fmla="*/ 2402839 h 4424065"/>
              <a:gd name="connsiteX8" fmla="*/ 5323519 w 5531319"/>
              <a:gd name="connsiteY8" fmla="*/ 3144890 h 4424065"/>
              <a:gd name="connsiteX9" fmla="*/ 4853061 w 5531319"/>
              <a:gd name="connsiteY9" fmla="*/ 3612932 h 4424065"/>
              <a:gd name="connsiteX10" fmla="*/ 4316358 w 5531319"/>
              <a:gd name="connsiteY10" fmla="*/ 3982940 h 4424065"/>
              <a:gd name="connsiteX11" fmla="*/ 3352556 w 5531319"/>
              <a:gd name="connsiteY11" fmla="*/ 4386771 h 4424065"/>
              <a:gd name="connsiteX12" fmla="*/ 2770206 w 5531319"/>
              <a:gd name="connsiteY12" fmla="*/ 4412201 h 4424065"/>
              <a:gd name="connsiteX13" fmla="*/ 2514888 w 5531319"/>
              <a:gd name="connsiteY13" fmla="*/ 4393637 h 4424065"/>
              <a:gd name="connsiteX14" fmla="*/ 1903166 w 5531319"/>
              <a:gd name="connsiteY14" fmla="*/ 4263562 h 4424065"/>
              <a:gd name="connsiteX15" fmla="*/ 948392 w 5531319"/>
              <a:gd name="connsiteY15" fmla="*/ 3794249 h 4424065"/>
              <a:gd name="connsiteX16" fmla="*/ 223633 w 5531319"/>
              <a:gd name="connsiteY16" fmla="*/ 2975526 h 4424065"/>
              <a:gd name="connsiteX17" fmla="*/ 39519 w 5531319"/>
              <a:gd name="connsiteY17" fmla="*/ 2401695 h 4424065"/>
              <a:gd name="connsiteX18" fmla="*/ 16251 w 5531319"/>
              <a:gd name="connsiteY18" fmla="*/ 2300991 h 4424065"/>
              <a:gd name="connsiteX19" fmla="*/ 11800 w 5531319"/>
              <a:gd name="connsiteY19" fmla="*/ 2053556 h 4424065"/>
              <a:gd name="connsiteX20" fmla="*/ 812849 w 5531319"/>
              <a:gd name="connsiteY20" fmla="*/ 651084 h 4424065"/>
              <a:gd name="connsiteX21" fmla="*/ 2066809 w 5531319"/>
              <a:gd name="connsiteY21" fmla="*/ 52586 h 4424065"/>
              <a:gd name="connsiteX22" fmla="*/ 2332045 w 5531319"/>
              <a:gd name="connsiteY22" fmla="*/ 14441 h 4424065"/>
              <a:gd name="connsiteX23" fmla="*/ 2612540 w 5531319"/>
              <a:gd name="connsiteY23" fmla="*/ 836 h 4424065"/>
              <a:gd name="connsiteX24" fmla="*/ 5468597 w 5531319"/>
              <a:gd name="connsiteY24" fmla="*/ 2088522 h 4424065"/>
              <a:gd name="connsiteX25" fmla="*/ 5471140 w 5531319"/>
              <a:gd name="connsiteY25" fmla="*/ 1826083 h 4424065"/>
              <a:gd name="connsiteX26" fmla="*/ 5327079 w 5531319"/>
              <a:gd name="connsiteY26" fmla="*/ 1361348 h 4424065"/>
              <a:gd name="connsiteX27" fmla="*/ 4833353 w 5531319"/>
              <a:gd name="connsiteY27" fmla="*/ 816507 h 4424065"/>
              <a:gd name="connsiteX28" fmla="*/ 4063456 w 5531319"/>
              <a:gd name="connsiteY28" fmla="*/ 400724 h 4424065"/>
              <a:gd name="connsiteX29" fmla="*/ 3972543 w 5531319"/>
              <a:gd name="connsiteY29" fmla="*/ 365631 h 4424065"/>
              <a:gd name="connsiteX30" fmla="*/ 3885571 w 5531319"/>
              <a:gd name="connsiteY30" fmla="*/ 334733 h 4424065"/>
              <a:gd name="connsiteX31" fmla="*/ 4355012 w 5531319"/>
              <a:gd name="connsiteY31" fmla="*/ 579880 h 4424065"/>
              <a:gd name="connsiteX32" fmla="*/ 5144618 w 5531319"/>
              <a:gd name="connsiteY32" fmla="*/ 1290779 h 4424065"/>
              <a:gd name="connsiteX33" fmla="*/ 5468597 w 5531319"/>
              <a:gd name="connsiteY33" fmla="*/ 2088522 h 4424065"/>
              <a:gd name="connsiteX34" fmla="*/ 2219771 w 5531319"/>
              <a:gd name="connsiteY34" fmla="*/ 85645 h 4424065"/>
              <a:gd name="connsiteX35" fmla="*/ 2181626 w 5531319"/>
              <a:gd name="connsiteY35" fmla="*/ 89333 h 4424065"/>
              <a:gd name="connsiteX36" fmla="*/ 1462971 w 5531319"/>
              <a:gd name="connsiteY36" fmla="*/ 303073 h 4424065"/>
              <a:gd name="connsiteX37" fmla="*/ 308697 w 5531319"/>
              <a:gd name="connsiteY37" fmla="*/ 1338461 h 4424065"/>
              <a:gd name="connsiteX38" fmla="*/ 65839 w 5531319"/>
              <a:gd name="connsiteY38" fmla="*/ 2064364 h 4424065"/>
              <a:gd name="connsiteX39" fmla="*/ 82114 w 5531319"/>
              <a:gd name="connsiteY39" fmla="*/ 2022150 h 4424065"/>
              <a:gd name="connsiteX40" fmla="*/ 423260 w 5531319"/>
              <a:gd name="connsiteY40" fmla="*/ 1282260 h 4424065"/>
              <a:gd name="connsiteX41" fmla="*/ 1231811 w 5531319"/>
              <a:gd name="connsiteY41" fmla="*/ 454001 h 4424065"/>
              <a:gd name="connsiteX42" fmla="*/ 2219771 w 5531319"/>
              <a:gd name="connsiteY42" fmla="*/ 85645 h 4424065"/>
              <a:gd name="connsiteX43" fmla="*/ 2855524 w 5531319"/>
              <a:gd name="connsiteY43" fmla="*/ 4364392 h 4424065"/>
              <a:gd name="connsiteX44" fmla="*/ 4292327 w 5531319"/>
              <a:gd name="connsiteY44" fmla="*/ 3931444 h 4424065"/>
              <a:gd name="connsiteX45" fmla="*/ 2855652 w 5531319"/>
              <a:gd name="connsiteY45" fmla="*/ 4364392 h 4424065"/>
              <a:gd name="connsiteX46" fmla="*/ 3869805 w 5531319"/>
              <a:gd name="connsiteY46" fmla="*/ 330156 h 4424065"/>
              <a:gd name="connsiteX47" fmla="*/ 3865736 w 5531319"/>
              <a:gd name="connsiteY47" fmla="*/ 329520 h 4424065"/>
              <a:gd name="connsiteX48" fmla="*/ 3866499 w 5531319"/>
              <a:gd name="connsiteY48" fmla="*/ 330537 h 4424065"/>
              <a:gd name="connsiteX49" fmla="*/ 4302117 w 5531319"/>
              <a:gd name="connsiteY49" fmla="*/ 3923561 h 4424065"/>
              <a:gd name="connsiteX50" fmla="*/ 4301101 w 5531319"/>
              <a:gd name="connsiteY50" fmla="*/ 3924959 h 4424065"/>
              <a:gd name="connsiteX51" fmla="*/ 4302880 w 5531319"/>
              <a:gd name="connsiteY51" fmla="*/ 3924959 h 4424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531319" h="4424065">
                <a:moveTo>
                  <a:pt x="2612540" y="836"/>
                </a:moveTo>
                <a:cubicBezTo>
                  <a:pt x="2715913" y="-4250"/>
                  <a:pt x="2831239" y="14695"/>
                  <a:pt x="2946310" y="35548"/>
                </a:cubicBezTo>
                <a:cubicBezTo>
                  <a:pt x="3291651" y="98106"/>
                  <a:pt x="3631143" y="182915"/>
                  <a:pt x="3961099" y="303581"/>
                </a:cubicBezTo>
                <a:cubicBezTo>
                  <a:pt x="4278340" y="419543"/>
                  <a:pt x="4581340" y="563350"/>
                  <a:pt x="4854587" y="764502"/>
                </a:cubicBezTo>
                <a:cubicBezTo>
                  <a:pt x="5067437" y="921152"/>
                  <a:pt x="5250407" y="1105521"/>
                  <a:pt x="5377812" y="1339732"/>
                </a:cubicBezTo>
                <a:cubicBezTo>
                  <a:pt x="5459811" y="1489986"/>
                  <a:pt x="5510303" y="1655396"/>
                  <a:pt x="5526197" y="1825829"/>
                </a:cubicBezTo>
                <a:cubicBezTo>
                  <a:pt x="5538276" y="1951327"/>
                  <a:pt x="5527341" y="2074917"/>
                  <a:pt x="5510557" y="2199398"/>
                </a:cubicBezTo>
                <a:cubicBezTo>
                  <a:pt x="5502966" y="2266991"/>
                  <a:pt x="5502712" y="2335195"/>
                  <a:pt x="5509795" y="2402839"/>
                </a:cubicBezTo>
                <a:cubicBezTo>
                  <a:pt x="5534207" y="2664197"/>
                  <a:pt x="5468471" y="2926051"/>
                  <a:pt x="5323519" y="3144890"/>
                </a:cubicBezTo>
                <a:cubicBezTo>
                  <a:pt x="5201339" y="3332234"/>
                  <a:pt x="5041041" y="3491719"/>
                  <a:pt x="4853061" y="3612932"/>
                </a:cubicBezTo>
                <a:cubicBezTo>
                  <a:pt x="4671109" y="3732072"/>
                  <a:pt x="4498565" y="3864563"/>
                  <a:pt x="4316358" y="3982940"/>
                </a:cubicBezTo>
                <a:cubicBezTo>
                  <a:pt x="4019716" y="4175573"/>
                  <a:pt x="3701076" y="4317347"/>
                  <a:pt x="3352556" y="4386771"/>
                </a:cubicBezTo>
                <a:cubicBezTo>
                  <a:pt x="3160953" y="4425590"/>
                  <a:pt x="2964455" y="4434173"/>
                  <a:pt x="2770206" y="4412201"/>
                </a:cubicBezTo>
                <a:cubicBezTo>
                  <a:pt x="2685524" y="4402537"/>
                  <a:pt x="2599952" y="4402410"/>
                  <a:pt x="2514888" y="4393637"/>
                </a:cubicBezTo>
                <a:cubicBezTo>
                  <a:pt x="2307136" y="4370851"/>
                  <a:pt x="2102208" y="4327277"/>
                  <a:pt x="1903166" y="4263562"/>
                </a:cubicBezTo>
                <a:cubicBezTo>
                  <a:pt x="1560622" y="4156119"/>
                  <a:pt x="1238931" y="4006972"/>
                  <a:pt x="948392" y="3794249"/>
                </a:cubicBezTo>
                <a:cubicBezTo>
                  <a:pt x="647553" y="3573897"/>
                  <a:pt x="396812" y="3308660"/>
                  <a:pt x="223633" y="2975526"/>
                </a:cubicBezTo>
                <a:cubicBezTo>
                  <a:pt x="129453" y="2796370"/>
                  <a:pt x="67149" y="2602198"/>
                  <a:pt x="39519" y="2401695"/>
                </a:cubicBezTo>
                <a:cubicBezTo>
                  <a:pt x="34509" y="2367555"/>
                  <a:pt x="26728" y="2333872"/>
                  <a:pt x="16251" y="2300991"/>
                </a:cubicBezTo>
                <a:cubicBezTo>
                  <a:pt x="-9180" y="2218598"/>
                  <a:pt x="-25" y="2135695"/>
                  <a:pt x="11800" y="2053556"/>
                </a:cubicBezTo>
                <a:cubicBezTo>
                  <a:pt x="93685" y="1480615"/>
                  <a:pt x="377867" y="1021983"/>
                  <a:pt x="812849" y="651084"/>
                </a:cubicBezTo>
                <a:cubicBezTo>
                  <a:pt x="1176754" y="340201"/>
                  <a:pt x="1598259" y="146042"/>
                  <a:pt x="2066809" y="52586"/>
                </a:cubicBezTo>
                <a:cubicBezTo>
                  <a:pt x="2154543" y="35039"/>
                  <a:pt x="2243040" y="23087"/>
                  <a:pt x="2332045" y="14441"/>
                </a:cubicBezTo>
                <a:cubicBezTo>
                  <a:pt x="2421051" y="5794"/>
                  <a:pt x="2508912" y="2107"/>
                  <a:pt x="2612540" y="836"/>
                </a:cubicBezTo>
                <a:close/>
                <a:moveTo>
                  <a:pt x="5468597" y="2088522"/>
                </a:moveTo>
                <a:cubicBezTo>
                  <a:pt x="5479329" y="2001424"/>
                  <a:pt x="5480181" y="1913385"/>
                  <a:pt x="5471140" y="1826083"/>
                </a:cubicBezTo>
                <a:cubicBezTo>
                  <a:pt x="5455336" y="1662962"/>
                  <a:pt x="5406306" y="1504799"/>
                  <a:pt x="5327079" y="1361348"/>
                </a:cubicBezTo>
                <a:cubicBezTo>
                  <a:pt x="5206159" y="1140233"/>
                  <a:pt x="5033361" y="965782"/>
                  <a:pt x="4833353" y="816507"/>
                </a:cubicBezTo>
                <a:cubicBezTo>
                  <a:pt x="4597234" y="640276"/>
                  <a:pt x="4336321" y="509438"/>
                  <a:pt x="4063456" y="400724"/>
                </a:cubicBezTo>
                <a:cubicBezTo>
                  <a:pt x="4033359" y="388607"/>
                  <a:pt x="4003059" y="376909"/>
                  <a:pt x="3972543" y="365631"/>
                </a:cubicBezTo>
                <a:cubicBezTo>
                  <a:pt x="3943679" y="354950"/>
                  <a:pt x="3914562" y="345033"/>
                  <a:pt x="3885571" y="334733"/>
                </a:cubicBezTo>
                <a:cubicBezTo>
                  <a:pt x="4046888" y="406840"/>
                  <a:pt x="4203652" y="488713"/>
                  <a:pt x="4355012" y="579880"/>
                </a:cubicBezTo>
                <a:cubicBezTo>
                  <a:pt x="4662081" y="768063"/>
                  <a:pt x="4933802" y="995790"/>
                  <a:pt x="5144618" y="1290779"/>
                </a:cubicBezTo>
                <a:cubicBezTo>
                  <a:pt x="5314364" y="1528042"/>
                  <a:pt x="5426257" y="1789591"/>
                  <a:pt x="5468597" y="2088522"/>
                </a:cubicBezTo>
                <a:close/>
                <a:moveTo>
                  <a:pt x="2219771" y="85645"/>
                </a:moveTo>
                <a:cubicBezTo>
                  <a:pt x="2206942" y="84005"/>
                  <a:pt x="2193909" y="85264"/>
                  <a:pt x="2181626" y="89333"/>
                </a:cubicBezTo>
                <a:cubicBezTo>
                  <a:pt x="1932919" y="125113"/>
                  <a:pt x="1690799" y="197118"/>
                  <a:pt x="1462971" y="303073"/>
                </a:cubicBezTo>
                <a:cubicBezTo>
                  <a:pt x="971788" y="529528"/>
                  <a:pt x="578129" y="865460"/>
                  <a:pt x="308697" y="1338461"/>
                </a:cubicBezTo>
                <a:cubicBezTo>
                  <a:pt x="180224" y="1561852"/>
                  <a:pt x="97652" y="1808638"/>
                  <a:pt x="65839" y="2064364"/>
                </a:cubicBezTo>
                <a:cubicBezTo>
                  <a:pt x="71942" y="2050505"/>
                  <a:pt x="77283" y="2036391"/>
                  <a:pt x="82114" y="2022150"/>
                </a:cubicBezTo>
                <a:cubicBezTo>
                  <a:pt x="170103" y="1763653"/>
                  <a:pt x="279579" y="1515073"/>
                  <a:pt x="423260" y="1282260"/>
                </a:cubicBezTo>
                <a:cubicBezTo>
                  <a:pt x="630769" y="945565"/>
                  <a:pt x="895370" y="664944"/>
                  <a:pt x="1231811" y="454001"/>
                </a:cubicBezTo>
                <a:cubicBezTo>
                  <a:pt x="1535192" y="263783"/>
                  <a:pt x="1866801" y="149729"/>
                  <a:pt x="2219771" y="85645"/>
                </a:cubicBezTo>
                <a:close/>
                <a:moveTo>
                  <a:pt x="2855524" y="4364392"/>
                </a:moveTo>
                <a:cubicBezTo>
                  <a:pt x="3386633" y="4394018"/>
                  <a:pt x="3853530" y="4210158"/>
                  <a:pt x="4292327" y="3931444"/>
                </a:cubicBezTo>
                <a:cubicBezTo>
                  <a:pt x="3830134" y="4131325"/>
                  <a:pt x="3346707" y="4259111"/>
                  <a:pt x="2855652" y="4364392"/>
                </a:cubicBezTo>
                <a:close/>
                <a:moveTo>
                  <a:pt x="3869805" y="330156"/>
                </a:moveTo>
                <a:lnTo>
                  <a:pt x="3865736" y="329520"/>
                </a:lnTo>
                <a:cubicBezTo>
                  <a:pt x="3865736" y="329520"/>
                  <a:pt x="3865736" y="330410"/>
                  <a:pt x="3866499" y="330537"/>
                </a:cubicBezTo>
                <a:close/>
                <a:moveTo>
                  <a:pt x="4302117" y="3923561"/>
                </a:moveTo>
                <a:lnTo>
                  <a:pt x="4301101" y="3924959"/>
                </a:lnTo>
                <a:lnTo>
                  <a:pt x="4302880" y="3924959"/>
                </a:lnTo>
                <a:close/>
              </a:path>
            </a:pathLst>
          </a:custGeom>
          <a:solidFill>
            <a:srgbClr val="53B28E"/>
          </a:solidFill>
          <a:ln w="12700"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32976D07-8FCF-A220-163B-F948EA250248}"/>
              </a:ext>
            </a:extLst>
          </p:cNvPr>
          <p:cNvSpPr>
            <a:spLocks noGrp="1"/>
          </p:cNvSpPr>
          <p:nvPr>
            <p:ph type="title"/>
          </p:nvPr>
        </p:nvSpPr>
        <p:spPr>
          <a:xfrm>
            <a:off x="7124135" y="2156348"/>
            <a:ext cx="3971495" cy="1866748"/>
          </a:xfrm>
        </p:spPr>
        <p:txBody>
          <a:bodyPr vert="horz" lIns="91440" tIns="45720" rIns="91440" bIns="45720" rtlCol="0" anchor="b">
            <a:normAutofit/>
          </a:bodyPr>
          <a:lstStyle/>
          <a:p>
            <a:pPr algn="ctr"/>
            <a:r>
              <a:rPr lang="en-US" sz="5800">
                <a:solidFill>
                  <a:srgbClr val="FFFFFF"/>
                </a:solidFill>
              </a:rPr>
              <a:t>Human Relations, Diversity &amp; Equity</a:t>
            </a:r>
          </a:p>
        </p:txBody>
      </p:sp>
      <p:sp>
        <p:nvSpPr>
          <p:cNvPr id="27"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05874" y="4409267"/>
            <a:ext cx="3242551" cy="27432"/>
          </a:xfrm>
          <a:custGeom>
            <a:avLst/>
            <a:gdLst>
              <a:gd name="connsiteX0" fmla="*/ 0 w 3242551"/>
              <a:gd name="connsiteY0" fmla="*/ 0 h 27432"/>
              <a:gd name="connsiteX1" fmla="*/ 616085 w 3242551"/>
              <a:gd name="connsiteY1" fmla="*/ 0 h 27432"/>
              <a:gd name="connsiteX2" fmla="*/ 1264595 w 3242551"/>
              <a:gd name="connsiteY2" fmla="*/ 0 h 27432"/>
              <a:gd name="connsiteX3" fmla="*/ 1945531 w 3242551"/>
              <a:gd name="connsiteY3" fmla="*/ 0 h 27432"/>
              <a:gd name="connsiteX4" fmla="*/ 2626466 w 3242551"/>
              <a:gd name="connsiteY4" fmla="*/ 0 h 27432"/>
              <a:gd name="connsiteX5" fmla="*/ 3242551 w 3242551"/>
              <a:gd name="connsiteY5" fmla="*/ 0 h 27432"/>
              <a:gd name="connsiteX6" fmla="*/ 3242551 w 3242551"/>
              <a:gd name="connsiteY6" fmla="*/ 27432 h 27432"/>
              <a:gd name="connsiteX7" fmla="*/ 2529190 w 3242551"/>
              <a:gd name="connsiteY7" fmla="*/ 27432 h 27432"/>
              <a:gd name="connsiteX8" fmla="*/ 1815829 w 3242551"/>
              <a:gd name="connsiteY8" fmla="*/ 27432 h 27432"/>
              <a:gd name="connsiteX9" fmla="*/ 1167318 w 3242551"/>
              <a:gd name="connsiteY9" fmla="*/ 27432 h 27432"/>
              <a:gd name="connsiteX10" fmla="*/ 0 w 3242551"/>
              <a:gd name="connsiteY10" fmla="*/ 27432 h 27432"/>
              <a:gd name="connsiteX11" fmla="*/ 0 w 3242551"/>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42551" h="27432" fill="none" extrusionOk="0">
                <a:moveTo>
                  <a:pt x="0" y="0"/>
                </a:moveTo>
                <a:cubicBezTo>
                  <a:pt x="194108" y="-30346"/>
                  <a:pt x="476260" y="9901"/>
                  <a:pt x="616085" y="0"/>
                </a:cubicBezTo>
                <a:cubicBezTo>
                  <a:pt x="755911" y="-9901"/>
                  <a:pt x="955441" y="-31994"/>
                  <a:pt x="1264595" y="0"/>
                </a:cubicBezTo>
                <a:cubicBezTo>
                  <a:pt x="1573749" y="31994"/>
                  <a:pt x="1618785" y="-7447"/>
                  <a:pt x="1945531" y="0"/>
                </a:cubicBezTo>
                <a:cubicBezTo>
                  <a:pt x="2272277" y="7447"/>
                  <a:pt x="2390625" y="1646"/>
                  <a:pt x="2626466" y="0"/>
                </a:cubicBezTo>
                <a:cubicBezTo>
                  <a:pt x="2862308" y="-1646"/>
                  <a:pt x="3064770" y="5184"/>
                  <a:pt x="3242551" y="0"/>
                </a:cubicBezTo>
                <a:cubicBezTo>
                  <a:pt x="3241385" y="7395"/>
                  <a:pt x="3242596" y="21864"/>
                  <a:pt x="3242551" y="27432"/>
                </a:cubicBezTo>
                <a:cubicBezTo>
                  <a:pt x="3023282" y="59750"/>
                  <a:pt x="2875833" y="36030"/>
                  <a:pt x="2529190" y="27432"/>
                </a:cubicBezTo>
                <a:cubicBezTo>
                  <a:pt x="2182547" y="18834"/>
                  <a:pt x="2011286" y="10066"/>
                  <a:pt x="1815829" y="27432"/>
                </a:cubicBezTo>
                <a:cubicBezTo>
                  <a:pt x="1620372" y="44798"/>
                  <a:pt x="1410011" y="-1058"/>
                  <a:pt x="1167318" y="27432"/>
                </a:cubicBezTo>
                <a:cubicBezTo>
                  <a:pt x="924625" y="55922"/>
                  <a:pt x="241931" y="85033"/>
                  <a:pt x="0" y="27432"/>
                </a:cubicBezTo>
                <a:cubicBezTo>
                  <a:pt x="-503" y="20663"/>
                  <a:pt x="1168" y="5855"/>
                  <a:pt x="0" y="0"/>
                </a:cubicBezTo>
                <a:close/>
              </a:path>
              <a:path w="3242551" h="27432" stroke="0" extrusionOk="0">
                <a:moveTo>
                  <a:pt x="0" y="0"/>
                </a:moveTo>
                <a:cubicBezTo>
                  <a:pt x="292987" y="-12051"/>
                  <a:pt x="313221" y="-4437"/>
                  <a:pt x="616085" y="0"/>
                </a:cubicBezTo>
                <a:cubicBezTo>
                  <a:pt x="918950" y="4437"/>
                  <a:pt x="1001475" y="-7765"/>
                  <a:pt x="1167318" y="0"/>
                </a:cubicBezTo>
                <a:cubicBezTo>
                  <a:pt x="1333161" y="7765"/>
                  <a:pt x="1642740" y="34995"/>
                  <a:pt x="1880680" y="0"/>
                </a:cubicBezTo>
                <a:cubicBezTo>
                  <a:pt x="2118620" y="-34995"/>
                  <a:pt x="2326628" y="756"/>
                  <a:pt x="2496764" y="0"/>
                </a:cubicBezTo>
                <a:cubicBezTo>
                  <a:pt x="2666900" y="-756"/>
                  <a:pt x="2887316" y="25599"/>
                  <a:pt x="3242551" y="0"/>
                </a:cubicBezTo>
                <a:cubicBezTo>
                  <a:pt x="3242744" y="12649"/>
                  <a:pt x="3241563" y="17989"/>
                  <a:pt x="3242551" y="27432"/>
                </a:cubicBezTo>
                <a:cubicBezTo>
                  <a:pt x="3008998" y="-2757"/>
                  <a:pt x="2799879" y="44559"/>
                  <a:pt x="2594041" y="27432"/>
                </a:cubicBezTo>
                <a:cubicBezTo>
                  <a:pt x="2388203" y="10306"/>
                  <a:pt x="2212925" y="-2221"/>
                  <a:pt x="1880680" y="27432"/>
                </a:cubicBezTo>
                <a:cubicBezTo>
                  <a:pt x="1548435" y="57085"/>
                  <a:pt x="1523943" y="37041"/>
                  <a:pt x="1329446" y="27432"/>
                </a:cubicBezTo>
                <a:cubicBezTo>
                  <a:pt x="1134949" y="17823"/>
                  <a:pt x="919920" y="28299"/>
                  <a:pt x="680936" y="27432"/>
                </a:cubicBezTo>
                <a:cubicBezTo>
                  <a:pt x="441952" y="26566"/>
                  <a:pt x="273000" y="57219"/>
                  <a:pt x="0" y="27432"/>
                </a:cubicBezTo>
                <a:cubicBezTo>
                  <a:pt x="1300" y="19678"/>
                  <a:pt x="-86" y="12044"/>
                  <a:pt x="0" y="0"/>
                </a:cubicBezTo>
                <a:close/>
              </a:path>
            </a:pathLst>
          </a:custGeom>
          <a:solidFill>
            <a:srgbClr val="53B28E"/>
          </a:solidFill>
          <a:ln w="38100" cap="rnd">
            <a:solidFill>
              <a:srgbClr val="53B28E"/>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A14AB05C-B6BC-7118-3E50-40D71868E6DA}"/>
              </a:ext>
            </a:extLst>
          </p:cNvPr>
          <p:cNvPicPr>
            <a:picLocks noChangeAspect="1"/>
          </p:cNvPicPr>
          <p:nvPr/>
        </p:nvPicPr>
        <p:blipFill>
          <a:blip r:embed="rId2"/>
          <a:stretch>
            <a:fillRect/>
          </a:stretch>
        </p:blipFill>
        <p:spPr>
          <a:xfrm>
            <a:off x="448809" y="248194"/>
            <a:ext cx="5757256" cy="6361611"/>
          </a:xfrm>
          <a:prstGeom prst="rect">
            <a:avLst/>
          </a:prstGeom>
        </p:spPr>
      </p:pic>
    </p:spTree>
    <p:extLst>
      <p:ext uri="{BB962C8B-B14F-4D97-AF65-F5344CB8AC3E}">
        <p14:creationId xmlns:p14="http://schemas.microsoft.com/office/powerpoint/2010/main" val="2443216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8">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8144D5-C726-4B58-9415-257A285E778F}"/>
              </a:ext>
            </a:extLst>
          </p:cNvPr>
          <p:cNvSpPr>
            <a:spLocks noGrp="1"/>
          </p:cNvSpPr>
          <p:nvPr>
            <p:ph type="title"/>
          </p:nvPr>
        </p:nvSpPr>
        <p:spPr>
          <a:xfrm>
            <a:off x="7034585" y="703293"/>
            <a:ext cx="4584921" cy="1949815"/>
          </a:xfrm>
        </p:spPr>
        <p:txBody>
          <a:bodyPr anchor="b">
            <a:normAutofit/>
          </a:bodyPr>
          <a:lstStyle/>
          <a:p>
            <a:r>
              <a:rPr lang="en-US" sz="6000" dirty="0">
                <a:latin typeface="Eras Medium ITC" panose="020B0602030504020804" pitchFamily="34" charset="0"/>
              </a:rPr>
              <a:t>Welcome!</a:t>
            </a:r>
          </a:p>
        </p:txBody>
      </p:sp>
      <p:pic>
        <p:nvPicPr>
          <p:cNvPr id="4" name="Picture 4" descr="A picture containing food, room&#10;&#10;Description automatically generated">
            <a:extLst>
              <a:ext uri="{FF2B5EF4-FFF2-40B4-BE49-F238E27FC236}">
                <a16:creationId xmlns:a16="http://schemas.microsoft.com/office/drawing/2014/main" id="{E3A7704E-6DB2-4F74-99E8-570B19A41423}"/>
              </a:ext>
            </a:extLst>
          </p:cNvPr>
          <p:cNvPicPr>
            <a:picLocks noChangeAspect="1"/>
          </p:cNvPicPr>
          <p:nvPr/>
        </p:nvPicPr>
        <p:blipFill rotWithShape="1">
          <a:blip r:embed="rId3"/>
          <a:srcRect l="12581" r="10901" b="-1"/>
          <a:stretch/>
        </p:blipFill>
        <p:spPr>
          <a:xfrm>
            <a:off x="866691" y="1216968"/>
            <a:ext cx="5416261" cy="4424065"/>
          </a:xfrm>
          <a:custGeom>
            <a:avLst/>
            <a:gdLst/>
            <a:ahLst/>
            <a:cxnLst/>
            <a:rect l="l" t="t" r="r" b="b"/>
            <a:pathLst>
              <a:path w="5531320" h="4424065">
                <a:moveTo>
                  <a:pt x="4292328" y="3931444"/>
                </a:moveTo>
                <a:cubicBezTo>
                  <a:pt x="3830135" y="4131325"/>
                  <a:pt x="3346708" y="4259111"/>
                  <a:pt x="2855653" y="4364392"/>
                </a:cubicBezTo>
                <a:lnTo>
                  <a:pt x="2855525" y="4364392"/>
                </a:lnTo>
                <a:cubicBezTo>
                  <a:pt x="3386634" y="4394018"/>
                  <a:pt x="3853531" y="4210158"/>
                  <a:pt x="4292328" y="3931444"/>
                </a:cubicBezTo>
                <a:close/>
                <a:moveTo>
                  <a:pt x="4302118" y="3923561"/>
                </a:moveTo>
                <a:lnTo>
                  <a:pt x="4301102" y="3924959"/>
                </a:lnTo>
                <a:lnTo>
                  <a:pt x="4302881" y="3924959"/>
                </a:lnTo>
                <a:close/>
                <a:moveTo>
                  <a:pt x="3885572" y="334733"/>
                </a:moveTo>
                <a:cubicBezTo>
                  <a:pt x="4046889" y="406840"/>
                  <a:pt x="4203653" y="488713"/>
                  <a:pt x="4355013" y="579880"/>
                </a:cubicBezTo>
                <a:cubicBezTo>
                  <a:pt x="4662082" y="768063"/>
                  <a:pt x="4933803" y="995790"/>
                  <a:pt x="5144619" y="1290779"/>
                </a:cubicBezTo>
                <a:cubicBezTo>
                  <a:pt x="5314365" y="1528042"/>
                  <a:pt x="5426258" y="1789591"/>
                  <a:pt x="5468598" y="2088522"/>
                </a:cubicBezTo>
                <a:cubicBezTo>
                  <a:pt x="5479330" y="2001424"/>
                  <a:pt x="5480182" y="1913385"/>
                  <a:pt x="5471141" y="1826083"/>
                </a:cubicBezTo>
                <a:cubicBezTo>
                  <a:pt x="5455337" y="1662962"/>
                  <a:pt x="5406307" y="1504799"/>
                  <a:pt x="5327080" y="1361348"/>
                </a:cubicBezTo>
                <a:cubicBezTo>
                  <a:pt x="5206160" y="1140233"/>
                  <a:pt x="5033362" y="965782"/>
                  <a:pt x="4833354" y="816507"/>
                </a:cubicBezTo>
                <a:cubicBezTo>
                  <a:pt x="4597235" y="640276"/>
                  <a:pt x="4336322" y="509438"/>
                  <a:pt x="4063457" y="400724"/>
                </a:cubicBezTo>
                <a:cubicBezTo>
                  <a:pt x="4033360" y="388607"/>
                  <a:pt x="4003060" y="376909"/>
                  <a:pt x="3972544" y="365631"/>
                </a:cubicBezTo>
                <a:cubicBezTo>
                  <a:pt x="3943680" y="354950"/>
                  <a:pt x="3914563" y="345033"/>
                  <a:pt x="3885572" y="334733"/>
                </a:cubicBezTo>
                <a:close/>
                <a:moveTo>
                  <a:pt x="3865737" y="329520"/>
                </a:moveTo>
                <a:cubicBezTo>
                  <a:pt x="3865737" y="329520"/>
                  <a:pt x="3865737" y="330410"/>
                  <a:pt x="3866500" y="330537"/>
                </a:cubicBezTo>
                <a:lnTo>
                  <a:pt x="3869806" y="330156"/>
                </a:lnTo>
                <a:close/>
                <a:moveTo>
                  <a:pt x="2219772" y="85645"/>
                </a:moveTo>
                <a:cubicBezTo>
                  <a:pt x="2206943" y="84005"/>
                  <a:pt x="2193910" y="85264"/>
                  <a:pt x="2181627" y="89333"/>
                </a:cubicBezTo>
                <a:cubicBezTo>
                  <a:pt x="1932920" y="125113"/>
                  <a:pt x="1690800" y="197118"/>
                  <a:pt x="1462972" y="303073"/>
                </a:cubicBezTo>
                <a:cubicBezTo>
                  <a:pt x="971789" y="529528"/>
                  <a:pt x="578130" y="865460"/>
                  <a:pt x="308698" y="1338461"/>
                </a:cubicBezTo>
                <a:cubicBezTo>
                  <a:pt x="180225" y="1561852"/>
                  <a:pt x="97653" y="1808638"/>
                  <a:pt x="65840" y="2064364"/>
                </a:cubicBezTo>
                <a:cubicBezTo>
                  <a:pt x="71943" y="2050505"/>
                  <a:pt x="77284" y="2036391"/>
                  <a:pt x="82115" y="2022150"/>
                </a:cubicBezTo>
                <a:cubicBezTo>
                  <a:pt x="170104" y="1763653"/>
                  <a:pt x="279580" y="1515073"/>
                  <a:pt x="423261" y="1282260"/>
                </a:cubicBezTo>
                <a:cubicBezTo>
                  <a:pt x="630770" y="945565"/>
                  <a:pt x="895371" y="664944"/>
                  <a:pt x="1231812" y="454001"/>
                </a:cubicBezTo>
                <a:cubicBezTo>
                  <a:pt x="1535193" y="263783"/>
                  <a:pt x="1866802" y="149729"/>
                  <a:pt x="2219772" y="85645"/>
                </a:cubicBezTo>
                <a:close/>
                <a:moveTo>
                  <a:pt x="2612541" y="836"/>
                </a:moveTo>
                <a:cubicBezTo>
                  <a:pt x="2715914" y="-4250"/>
                  <a:pt x="2831240" y="14695"/>
                  <a:pt x="2946311" y="35548"/>
                </a:cubicBezTo>
                <a:cubicBezTo>
                  <a:pt x="3291652" y="98106"/>
                  <a:pt x="3631144" y="182915"/>
                  <a:pt x="3961100" y="303581"/>
                </a:cubicBezTo>
                <a:cubicBezTo>
                  <a:pt x="4278341" y="419543"/>
                  <a:pt x="4581341" y="563350"/>
                  <a:pt x="4854588" y="764502"/>
                </a:cubicBezTo>
                <a:cubicBezTo>
                  <a:pt x="5067438" y="921152"/>
                  <a:pt x="5250408" y="1105521"/>
                  <a:pt x="5377813" y="1339732"/>
                </a:cubicBezTo>
                <a:cubicBezTo>
                  <a:pt x="5459812" y="1489986"/>
                  <a:pt x="5510304" y="1655396"/>
                  <a:pt x="5526198" y="1825829"/>
                </a:cubicBezTo>
                <a:cubicBezTo>
                  <a:pt x="5538277" y="1951327"/>
                  <a:pt x="5527342" y="2074917"/>
                  <a:pt x="5510558" y="2199398"/>
                </a:cubicBezTo>
                <a:cubicBezTo>
                  <a:pt x="5502967" y="2266991"/>
                  <a:pt x="5502713" y="2335195"/>
                  <a:pt x="5509796" y="2402839"/>
                </a:cubicBezTo>
                <a:cubicBezTo>
                  <a:pt x="5534208" y="2664197"/>
                  <a:pt x="5468472" y="2926051"/>
                  <a:pt x="5323520" y="3144890"/>
                </a:cubicBezTo>
                <a:cubicBezTo>
                  <a:pt x="5201340" y="3332234"/>
                  <a:pt x="5041042" y="3491719"/>
                  <a:pt x="4853062" y="3612932"/>
                </a:cubicBezTo>
                <a:cubicBezTo>
                  <a:pt x="4671110" y="3732072"/>
                  <a:pt x="4498566" y="3864563"/>
                  <a:pt x="4316359" y="3982940"/>
                </a:cubicBezTo>
                <a:cubicBezTo>
                  <a:pt x="4019717" y="4175573"/>
                  <a:pt x="3701077" y="4317347"/>
                  <a:pt x="3352557" y="4386771"/>
                </a:cubicBezTo>
                <a:cubicBezTo>
                  <a:pt x="3160954" y="4425590"/>
                  <a:pt x="2964456" y="4434173"/>
                  <a:pt x="2770207" y="4412201"/>
                </a:cubicBezTo>
                <a:cubicBezTo>
                  <a:pt x="2685525" y="4402537"/>
                  <a:pt x="2599953" y="4402410"/>
                  <a:pt x="2514889" y="4393637"/>
                </a:cubicBezTo>
                <a:cubicBezTo>
                  <a:pt x="2307137" y="4370851"/>
                  <a:pt x="2102209" y="4327277"/>
                  <a:pt x="1903167" y="4263562"/>
                </a:cubicBezTo>
                <a:cubicBezTo>
                  <a:pt x="1560623" y="4156119"/>
                  <a:pt x="1238932" y="4006972"/>
                  <a:pt x="948393" y="3794249"/>
                </a:cubicBezTo>
                <a:cubicBezTo>
                  <a:pt x="647554" y="3573897"/>
                  <a:pt x="396813" y="3308660"/>
                  <a:pt x="223634" y="2975526"/>
                </a:cubicBezTo>
                <a:cubicBezTo>
                  <a:pt x="129454" y="2796370"/>
                  <a:pt x="67150" y="2602198"/>
                  <a:pt x="39520" y="2401695"/>
                </a:cubicBezTo>
                <a:cubicBezTo>
                  <a:pt x="34510" y="2367555"/>
                  <a:pt x="26729" y="2333872"/>
                  <a:pt x="16252" y="2300991"/>
                </a:cubicBezTo>
                <a:cubicBezTo>
                  <a:pt x="-9179" y="2218598"/>
                  <a:pt x="-24" y="2135695"/>
                  <a:pt x="11801" y="2053556"/>
                </a:cubicBezTo>
                <a:cubicBezTo>
                  <a:pt x="93686" y="1480615"/>
                  <a:pt x="377868" y="1021983"/>
                  <a:pt x="812850" y="651084"/>
                </a:cubicBezTo>
                <a:cubicBezTo>
                  <a:pt x="1176755" y="340201"/>
                  <a:pt x="1598260" y="146042"/>
                  <a:pt x="2066810" y="52586"/>
                </a:cubicBezTo>
                <a:cubicBezTo>
                  <a:pt x="2154544" y="35039"/>
                  <a:pt x="2243041" y="23087"/>
                  <a:pt x="2332046" y="14441"/>
                </a:cubicBezTo>
                <a:cubicBezTo>
                  <a:pt x="2421052" y="5794"/>
                  <a:pt x="2508913" y="2107"/>
                  <a:pt x="2612541" y="836"/>
                </a:cubicBezTo>
                <a:close/>
              </a:path>
            </a:pathLst>
          </a:custGeom>
        </p:spPr>
      </p:pic>
      <p:sp>
        <p:nvSpPr>
          <p:cNvPr id="12" name="Rectangle 6">
            <a:extLst>
              <a:ext uri="{FF2B5EF4-FFF2-40B4-BE49-F238E27FC236}">
                <a16:creationId xmlns:a16="http://schemas.microsoft.com/office/drawing/2014/main" id="{3EB27620-B0B1-4232-A055-99D347606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3815" y="2895147"/>
            <a:ext cx="3474720" cy="27432"/>
          </a:xfrm>
          <a:custGeom>
            <a:avLst/>
            <a:gdLst>
              <a:gd name="connsiteX0" fmla="*/ 0 w 3474720"/>
              <a:gd name="connsiteY0" fmla="*/ 0 h 27432"/>
              <a:gd name="connsiteX1" fmla="*/ 660197 w 3474720"/>
              <a:gd name="connsiteY1" fmla="*/ 0 h 27432"/>
              <a:gd name="connsiteX2" fmla="*/ 1355141 w 3474720"/>
              <a:gd name="connsiteY2" fmla="*/ 0 h 27432"/>
              <a:gd name="connsiteX3" fmla="*/ 2084832 w 3474720"/>
              <a:gd name="connsiteY3" fmla="*/ 0 h 27432"/>
              <a:gd name="connsiteX4" fmla="*/ 2814523 w 3474720"/>
              <a:gd name="connsiteY4" fmla="*/ 0 h 27432"/>
              <a:gd name="connsiteX5" fmla="*/ 3474720 w 3474720"/>
              <a:gd name="connsiteY5" fmla="*/ 0 h 27432"/>
              <a:gd name="connsiteX6" fmla="*/ 3474720 w 3474720"/>
              <a:gd name="connsiteY6" fmla="*/ 27432 h 27432"/>
              <a:gd name="connsiteX7" fmla="*/ 2710282 w 3474720"/>
              <a:gd name="connsiteY7" fmla="*/ 27432 h 27432"/>
              <a:gd name="connsiteX8" fmla="*/ 1945843 w 3474720"/>
              <a:gd name="connsiteY8" fmla="*/ 27432 h 27432"/>
              <a:gd name="connsiteX9" fmla="*/ 1250899 w 3474720"/>
              <a:gd name="connsiteY9" fmla="*/ 27432 h 27432"/>
              <a:gd name="connsiteX10" fmla="*/ 0 w 3474720"/>
              <a:gd name="connsiteY10" fmla="*/ 27432 h 27432"/>
              <a:gd name="connsiteX11" fmla="*/ 0 w 3474720"/>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4720" h="27432" fill="none" extrusionOk="0">
                <a:moveTo>
                  <a:pt x="0" y="0"/>
                </a:moveTo>
                <a:cubicBezTo>
                  <a:pt x="307185" y="-8713"/>
                  <a:pt x="392307" y="-13121"/>
                  <a:pt x="660197" y="0"/>
                </a:cubicBezTo>
                <a:cubicBezTo>
                  <a:pt x="928087" y="13121"/>
                  <a:pt x="1167029" y="-2668"/>
                  <a:pt x="1355141" y="0"/>
                </a:cubicBezTo>
                <a:cubicBezTo>
                  <a:pt x="1543253" y="2668"/>
                  <a:pt x="1739408" y="-6709"/>
                  <a:pt x="2084832" y="0"/>
                </a:cubicBezTo>
                <a:cubicBezTo>
                  <a:pt x="2430256" y="6709"/>
                  <a:pt x="2538889" y="29706"/>
                  <a:pt x="2814523" y="0"/>
                </a:cubicBezTo>
                <a:cubicBezTo>
                  <a:pt x="3090157" y="-29706"/>
                  <a:pt x="3152920" y="-15446"/>
                  <a:pt x="3474720" y="0"/>
                </a:cubicBezTo>
                <a:cubicBezTo>
                  <a:pt x="3473554" y="7395"/>
                  <a:pt x="3474765" y="21864"/>
                  <a:pt x="3474720" y="27432"/>
                </a:cubicBezTo>
                <a:cubicBezTo>
                  <a:pt x="3275380" y="12730"/>
                  <a:pt x="2958934" y="10130"/>
                  <a:pt x="2710282" y="27432"/>
                </a:cubicBezTo>
                <a:cubicBezTo>
                  <a:pt x="2461630" y="44734"/>
                  <a:pt x="2131168" y="43757"/>
                  <a:pt x="1945843" y="27432"/>
                </a:cubicBezTo>
                <a:cubicBezTo>
                  <a:pt x="1760518" y="11107"/>
                  <a:pt x="1444829" y="-3738"/>
                  <a:pt x="1250899" y="27432"/>
                </a:cubicBezTo>
                <a:cubicBezTo>
                  <a:pt x="1056969" y="58602"/>
                  <a:pt x="444992" y="52761"/>
                  <a:pt x="0" y="27432"/>
                </a:cubicBezTo>
                <a:cubicBezTo>
                  <a:pt x="-503" y="20663"/>
                  <a:pt x="1168" y="5855"/>
                  <a:pt x="0" y="0"/>
                </a:cubicBezTo>
                <a:close/>
              </a:path>
              <a:path w="3474720" h="27432" stroke="0" extrusionOk="0">
                <a:moveTo>
                  <a:pt x="0" y="0"/>
                </a:moveTo>
                <a:cubicBezTo>
                  <a:pt x="300114" y="-5103"/>
                  <a:pt x="525093" y="-25284"/>
                  <a:pt x="660197" y="0"/>
                </a:cubicBezTo>
                <a:cubicBezTo>
                  <a:pt x="795301" y="25284"/>
                  <a:pt x="1023172" y="17955"/>
                  <a:pt x="1250899" y="0"/>
                </a:cubicBezTo>
                <a:cubicBezTo>
                  <a:pt x="1478626" y="-17955"/>
                  <a:pt x="1782079" y="-27844"/>
                  <a:pt x="2015338" y="0"/>
                </a:cubicBezTo>
                <a:cubicBezTo>
                  <a:pt x="2248597" y="27844"/>
                  <a:pt x="2491007" y="27648"/>
                  <a:pt x="2675534" y="0"/>
                </a:cubicBezTo>
                <a:cubicBezTo>
                  <a:pt x="2860061" y="-27648"/>
                  <a:pt x="3088679" y="-3661"/>
                  <a:pt x="3474720" y="0"/>
                </a:cubicBezTo>
                <a:cubicBezTo>
                  <a:pt x="3474913" y="12649"/>
                  <a:pt x="3473732" y="17989"/>
                  <a:pt x="3474720" y="27432"/>
                </a:cubicBezTo>
                <a:cubicBezTo>
                  <a:pt x="3317198" y="15714"/>
                  <a:pt x="2959205" y="52182"/>
                  <a:pt x="2779776" y="27432"/>
                </a:cubicBezTo>
                <a:cubicBezTo>
                  <a:pt x="2600347" y="2682"/>
                  <a:pt x="2382660" y="-684"/>
                  <a:pt x="2015338" y="27432"/>
                </a:cubicBezTo>
                <a:cubicBezTo>
                  <a:pt x="1648016" y="55548"/>
                  <a:pt x="1641073" y="39646"/>
                  <a:pt x="1424635" y="27432"/>
                </a:cubicBezTo>
                <a:cubicBezTo>
                  <a:pt x="1208197" y="15218"/>
                  <a:pt x="1021559" y="15893"/>
                  <a:pt x="729691" y="27432"/>
                </a:cubicBezTo>
                <a:cubicBezTo>
                  <a:pt x="437823" y="38971"/>
                  <a:pt x="153856" y="-2647"/>
                  <a:pt x="0" y="27432"/>
                </a:cubicBezTo>
                <a:cubicBezTo>
                  <a:pt x="1300" y="19678"/>
                  <a:pt x="-86" y="12044"/>
                  <a:pt x="0" y="0"/>
                </a:cubicBezTo>
                <a:close/>
              </a:path>
            </a:pathLst>
          </a:custGeom>
          <a:solidFill>
            <a:srgbClr val="53B28E"/>
          </a:solidFill>
          <a:ln w="38100" cap="rnd">
            <a:solidFill>
              <a:srgbClr val="53B28E"/>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4005EBC-FD41-4142-85FA-A7AB894A5F7A}"/>
              </a:ext>
            </a:extLst>
          </p:cNvPr>
          <p:cNvSpPr>
            <a:spLocks noGrp="1"/>
          </p:cNvSpPr>
          <p:nvPr>
            <p:ph idx="1"/>
          </p:nvPr>
        </p:nvSpPr>
        <p:spPr>
          <a:xfrm>
            <a:off x="7034585" y="3164618"/>
            <a:ext cx="4584921" cy="3021497"/>
          </a:xfrm>
        </p:spPr>
        <p:txBody>
          <a:bodyPr vert="horz" lIns="91440" tIns="45720" rIns="91440" bIns="45720" rtlCol="0" anchor="t">
            <a:normAutofit/>
          </a:bodyPr>
          <a:lstStyle/>
          <a:p>
            <a:r>
              <a:rPr lang="en-US" dirty="0"/>
              <a:t>What is something that you consider yourself to be very good at? </a:t>
            </a:r>
          </a:p>
        </p:txBody>
      </p:sp>
    </p:spTree>
    <p:extLst>
      <p:ext uri="{BB962C8B-B14F-4D97-AF65-F5344CB8AC3E}">
        <p14:creationId xmlns:p14="http://schemas.microsoft.com/office/powerpoint/2010/main" val="21773409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2D923C-AD8F-4EAA-B903-93B84786A521}"/>
              </a:ext>
            </a:extLst>
          </p:cNvPr>
          <p:cNvSpPr>
            <a:spLocks noGrp="1"/>
          </p:cNvSpPr>
          <p:nvPr>
            <p:ph type="title"/>
          </p:nvPr>
        </p:nvSpPr>
        <p:spPr>
          <a:xfrm>
            <a:off x="228600" y="640823"/>
            <a:ext cx="3825059" cy="5583148"/>
          </a:xfrm>
        </p:spPr>
        <p:txBody>
          <a:bodyPr anchor="ctr">
            <a:normAutofit/>
          </a:bodyPr>
          <a:lstStyle/>
          <a:p>
            <a:r>
              <a:rPr lang="en-US" sz="6000" dirty="0">
                <a:latin typeface="Eras Medium ITC" panose="020B0602030504020804" pitchFamily="34" charset="0"/>
              </a:rPr>
              <a:t>Objectives</a:t>
            </a:r>
          </a:p>
        </p:txBody>
      </p:sp>
      <p:sp>
        <p:nvSpPr>
          <p:cNvPr id="11" name="Rectangle 22">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4992" y="1557877"/>
            <a:ext cx="18288" cy="3749040"/>
          </a:xfrm>
          <a:custGeom>
            <a:avLst/>
            <a:gdLst>
              <a:gd name="connsiteX0" fmla="*/ 0 w 18288"/>
              <a:gd name="connsiteY0" fmla="*/ 0 h 3749040"/>
              <a:gd name="connsiteX1" fmla="*/ 18288 w 18288"/>
              <a:gd name="connsiteY1" fmla="*/ 0 h 3749040"/>
              <a:gd name="connsiteX2" fmla="*/ 18288 w 18288"/>
              <a:gd name="connsiteY2" fmla="*/ 662330 h 3749040"/>
              <a:gd name="connsiteX3" fmla="*/ 18288 w 18288"/>
              <a:gd name="connsiteY3" fmla="*/ 1174699 h 3749040"/>
              <a:gd name="connsiteX4" fmla="*/ 18288 w 18288"/>
              <a:gd name="connsiteY4" fmla="*/ 1724558 h 3749040"/>
              <a:gd name="connsiteX5" fmla="*/ 18288 w 18288"/>
              <a:gd name="connsiteY5" fmla="*/ 2424379 h 3749040"/>
              <a:gd name="connsiteX6" fmla="*/ 18288 w 18288"/>
              <a:gd name="connsiteY6" fmla="*/ 3049219 h 3749040"/>
              <a:gd name="connsiteX7" fmla="*/ 18288 w 18288"/>
              <a:gd name="connsiteY7" fmla="*/ 3749040 h 3749040"/>
              <a:gd name="connsiteX8" fmla="*/ 0 w 18288"/>
              <a:gd name="connsiteY8" fmla="*/ 3749040 h 3749040"/>
              <a:gd name="connsiteX9" fmla="*/ 0 w 18288"/>
              <a:gd name="connsiteY9" fmla="*/ 3236671 h 3749040"/>
              <a:gd name="connsiteX10" fmla="*/ 0 w 18288"/>
              <a:gd name="connsiteY10" fmla="*/ 2536850 h 3749040"/>
              <a:gd name="connsiteX11" fmla="*/ 0 w 18288"/>
              <a:gd name="connsiteY11" fmla="*/ 1874520 h 3749040"/>
              <a:gd name="connsiteX12" fmla="*/ 0 w 18288"/>
              <a:gd name="connsiteY12" fmla="*/ 1362151 h 3749040"/>
              <a:gd name="connsiteX13" fmla="*/ 0 w 18288"/>
              <a:gd name="connsiteY13" fmla="*/ 774802 h 3749040"/>
              <a:gd name="connsiteX14" fmla="*/ 0 w 18288"/>
              <a:gd name="connsiteY14"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288" h="3749040" fill="none" extrusionOk="0">
                <a:moveTo>
                  <a:pt x="0" y="0"/>
                </a:moveTo>
                <a:cubicBezTo>
                  <a:pt x="8690" y="407"/>
                  <a:pt x="14141" y="154"/>
                  <a:pt x="18288" y="0"/>
                </a:cubicBezTo>
                <a:cubicBezTo>
                  <a:pt x="34838" y="143586"/>
                  <a:pt x="-11860" y="333097"/>
                  <a:pt x="18288" y="662330"/>
                </a:cubicBezTo>
                <a:cubicBezTo>
                  <a:pt x="48436" y="991563"/>
                  <a:pt x="32813" y="1046681"/>
                  <a:pt x="18288" y="1174699"/>
                </a:cubicBezTo>
                <a:cubicBezTo>
                  <a:pt x="3763" y="1302717"/>
                  <a:pt x="40974" y="1467838"/>
                  <a:pt x="18288" y="1724558"/>
                </a:cubicBezTo>
                <a:cubicBezTo>
                  <a:pt x="-4398" y="1981278"/>
                  <a:pt x="36650" y="2215729"/>
                  <a:pt x="18288" y="2424379"/>
                </a:cubicBezTo>
                <a:cubicBezTo>
                  <a:pt x="-74" y="2633029"/>
                  <a:pt x="-9881" y="2874703"/>
                  <a:pt x="18288" y="3049219"/>
                </a:cubicBezTo>
                <a:cubicBezTo>
                  <a:pt x="46457" y="3223735"/>
                  <a:pt x="4078" y="3453850"/>
                  <a:pt x="18288" y="3749040"/>
                </a:cubicBezTo>
                <a:cubicBezTo>
                  <a:pt x="14465" y="3749751"/>
                  <a:pt x="7675" y="3748271"/>
                  <a:pt x="0" y="3749040"/>
                </a:cubicBezTo>
                <a:cubicBezTo>
                  <a:pt x="19669" y="3507959"/>
                  <a:pt x="-9883" y="3339386"/>
                  <a:pt x="0" y="3236671"/>
                </a:cubicBezTo>
                <a:cubicBezTo>
                  <a:pt x="9883" y="3133956"/>
                  <a:pt x="26871" y="2857214"/>
                  <a:pt x="0" y="2536850"/>
                </a:cubicBezTo>
                <a:cubicBezTo>
                  <a:pt x="-26871" y="2216486"/>
                  <a:pt x="4790" y="2156616"/>
                  <a:pt x="0" y="1874520"/>
                </a:cubicBezTo>
                <a:cubicBezTo>
                  <a:pt x="-4790" y="1592424"/>
                  <a:pt x="-3117" y="1558688"/>
                  <a:pt x="0" y="1362151"/>
                </a:cubicBezTo>
                <a:cubicBezTo>
                  <a:pt x="3117" y="1165614"/>
                  <a:pt x="16802" y="1045125"/>
                  <a:pt x="0" y="774802"/>
                </a:cubicBezTo>
                <a:cubicBezTo>
                  <a:pt x="-16802" y="504479"/>
                  <a:pt x="-29640" y="377701"/>
                  <a:pt x="0" y="0"/>
                </a:cubicBezTo>
                <a:close/>
              </a:path>
              <a:path w="18288" h="3749040" stroke="0" extrusionOk="0">
                <a:moveTo>
                  <a:pt x="0" y="0"/>
                </a:moveTo>
                <a:cubicBezTo>
                  <a:pt x="5341" y="9"/>
                  <a:pt x="11148" y="-611"/>
                  <a:pt x="18288" y="0"/>
                </a:cubicBezTo>
                <a:cubicBezTo>
                  <a:pt x="33352" y="227288"/>
                  <a:pt x="30894" y="278824"/>
                  <a:pt x="18288" y="512369"/>
                </a:cubicBezTo>
                <a:cubicBezTo>
                  <a:pt x="5682" y="745914"/>
                  <a:pt x="53060" y="998220"/>
                  <a:pt x="18288" y="1212190"/>
                </a:cubicBezTo>
                <a:cubicBezTo>
                  <a:pt x="-16484" y="1426160"/>
                  <a:pt x="35474" y="1585099"/>
                  <a:pt x="18288" y="1837030"/>
                </a:cubicBezTo>
                <a:cubicBezTo>
                  <a:pt x="1102" y="2088961"/>
                  <a:pt x="16704" y="2251948"/>
                  <a:pt x="18288" y="2386889"/>
                </a:cubicBezTo>
                <a:cubicBezTo>
                  <a:pt x="19872" y="2521830"/>
                  <a:pt x="5902" y="2679005"/>
                  <a:pt x="18288" y="2936748"/>
                </a:cubicBezTo>
                <a:cubicBezTo>
                  <a:pt x="30674" y="3194491"/>
                  <a:pt x="13809" y="3416052"/>
                  <a:pt x="18288" y="3749040"/>
                </a:cubicBezTo>
                <a:cubicBezTo>
                  <a:pt x="9729" y="3749861"/>
                  <a:pt x="3965" y="3749683"/>
                  <a:pt x="0" y="3749040"/>
                </a:cubicBezTo>
                <a:cubicBezTo>
                  <a:pt x="-10152" y="3632102"/>
                  <a:pt x="-5013" y="3340136"/>
                  <a:pt x="0" y="3236671"/>
                </a:cubicBezTo>
                <a:cubicBezTo>
                  <a:pt x="5013" y="3133206"/>
                  <a:pt x="-27249" y="2814766"/>
                  <a:pt x="0" y="2649322"/>
                </a:cubicBezTo>
                <a:cubicBezTo>
                  <a:pt x="27249" y="2483878"/>
                  <a:pt x="8506" y="2308131"/>
                  <a:pt x="0" y="2061972"/>
                </a:cubicBezTo>
                <a:cubicBezTo>
                  <a:pt x="-8506" y="1815813"/>
                  <a:pt x="-14267" y="1574470"/>
                  <a:pt x="0" y="1399642"/>
                </a:cubicBezTo>
                <a:cubicBezTo>
                  <a:pt x="14267" y="1224814"/>
                  <a:pt x="-24839" y="1011862"/>
                  <a:pt x="0" y="812292"/>
                </a:cubicBezTo>
                <a:cubicBezTo>
                  <a:pt x="24839" y="612722"/>
                  <a:pt x="20220" y="372179"/>
                  <a:pt x="0" y="0"/>
                </a:cubicBezTo>
                <a:close/>
              </a:path>
            </a:pathLst>
          </a:custGeom>
          <a:solidFill>
            <a:srgbClr val="53B28E"/>
          </a:solidFill>
          <a:ln w="34925">
            <a:solidFill>
              <a:srgbClr val="53B28E"/>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D1B66E4E-A2F6-4B76-A47E-C78A093C3BA2}"/>
              </a:ext>
            </a:extLst>
          </p:cNvPr>
          <p:cNvGraphicFramePr>
            <a:graphicFrameLocks noGrp="1"/>
          </p:cNvGraphicFramePr>
          <p:nvPr>
            <p:ph idx="1"/>
            <p:extLst>
              <p:ext uri="{D42A27DB-BD31-4B8C-83A1-F6EECF244321}">
                <p14:modId xmlns:p14="http://schemas.microsoft.com/office/powerpoint/2010/main" val="2087324153"/>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649700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5C37F44-F3F0-4AB6-BA57-3D163232D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9DD4C8C-B328-49E5-BE47-63AE3873EF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28748" y="0"/>
            <a:ext cx="4863252" cy="6858000"/>
          </a:xfrm>
          <a:custGeom>
            <a:avLst/>
            <a:gdLst>
              <a:gd name="connsiteX0" fmla="*/ 17671 w 4863252"/>
              <a:gd name="connsiteY0" fmla="*/ 0 h 6858000"/>
              <a:gd name="connsiteX1" fmla="*/ 231369 w 4863252"/>
              <a:gd name="connsiteY1" fmla="*/ 0 h 6858000"/>
              <a:gd name="connsiteX2" fmla="*/ 4718868 w 4863252"/>
              <a:gd name="connsiteY2" fmla="*/ 0 h 6858000"/>
              <a:gd name="connsiteX3" fmla="*/ 4863252 w 4863252"/>
              <a:gd name="connsiteY3" fmla="*/ 0 h 6858000"/>
              <a:gd name="connsiteX4" fmla="*/ 4863252 w 4863252"/>
              <a:gd name="connsiteY4" fmla="*/ 6858000 h 6858000"/>
              <a:gd name="connsiteX5" fmla="*/ 4718868 w 4863252"/>
              <a:gd name="connsiteY5" fmla="*/ 6858000 h 6858000"/>
              <a:gd name="connsiteX6" fmla="*/ 230267 w 4863252"/>
              <a:gd name="connsiteY6" fmla="*/ 6858000 h 6858000"/>
              <a:gd name="connsiteX7" fmla="*/ 18902 w 4863252"/>
              <a:gd name="connsiteY7" fmla="*/ 6858000 h 6858000"/>
              <a:gd name="connsiteX8" fmla="*/ 26121 w 4863252"/>
              <a:gd name="connsiteY8" fmla="*/ 6518322 h 6858000"/>
              <a:gd name="connsiteX9" fmla="*/ 18648 w 4863252"/>
              <a:gd name="connsiteY9" fmla="*/ 6166701 h 6858000"/>
              <a:gd name="connsiteX10" fmla="*/ 14207 w 4863252"/>
              <a:gd name="connsiteY10" fmla="*/ 5856137 h 6858000"/>
              <a:gd name="connsiteX11" fmla="*/ 19537 w 4863252"/>
              <a:gd name="connsiteY11" fmla="*/ 5040192 h 6858000"/>
              <a:gd name="connsiteX12" fmla="*/ 16872 w 4863252"/>
              <a:gd name="connsiteY12" fmla="*/ 4684066 h 6858000"/>
              <a:gd name="connsiteX13" fmla="*/ 8368 w 4863252"/>
              <a:gd name="connsiteY13" fmla="*/ 3968766 h 6858000"/>
              <a:gd name="connsiteX14" fmla="*/ 5577 w 4863252"/>
              <a:gd name="connsiteY14" fmla="*/ 3536490 h 6858000"/>
              <a:gd name="connsiteX15" fmla="*/ 29944 w 4863252"/>
              <a:gd name="connsiteY15" fmla="*/ 3013722 h 6858000"/>
              <a:gd name="connsiteX16" fmla="*/ 20425 w 4863252"/>
              <a:gd name="connsiteY16" fmla="*/ 2456814 h 6858000"/>
              <a:gd name="connsiteX17" fmla="*/ 20425 w 4863252"/>
              <a:gd name="connsiteY17" fmla="*/ 1546443 h 6858000"/>
              <a:gd name="connsiteX18" fmla="*/ 22639 w 4863252"/>
              <a:gd name="connsiteY18" fmla="*/ 37028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63252" h="6858000">
                <a:moveTo>
                  <a:pt x="17671" y="0"/>
                </a:moveTo>
                <a:lnTo>
                  <a:pt x="231369" y="0"/>
                </a:lnTo>
                <a:lnTo>
                  <a:pt x="4718868" y="0"/>
                </a:lnTo>
                <a:lnTo>
                  <a:pt x="4863252" y="0"/>
                </a:lnTo>
                <a:lnTo>
                  <a:pt x="4863252" y="6858000"/>
                </a:lnTo>
                <a:lnTo>
                  <a:pt x="4718868" y="6858000"/>
                </a:lnTo>
                <a:lnTo>
                  <a:pt x="230267" y="6858000"/>
                </a:lnTo>
                <a:lnTo>
                  <a:pt x="18902" y="6858000"/>
                </a:lnTo>
                <a:lnTo>
                  <a:pt x="26121" y="6518322"/>
                </a:lnTo>
                <a:cubicBezTo>
                  <a:pt x="26803" y="6401115"/>
                  <a:pt x="24994" y="6283908"/>
                  <a:pt x="18648" y="6166701"/>
                </a:cubicBezTo>
                <a:cubicBezTo>
                  <a:pt x="12937" y="6063264"/>
                  <a:pt x="12684" y="5959700"/>
                  <a:pt x="14207" y="5856137"/>
                </a:cubicBezTo>
                <a:cubicBezTo>
                  <a:pt x="18140" y="5584155"/>
                  <a:pt x="31340" y="5312300"/>
                  <a:pt x="19537" y="5040192"/>
                </a:cubicBezTo>
                <a:cubicBezTo>
                  <a:pt x="14460" y="4921526"/>
                  <a:pt x="12810" y="4802859"/>
                  <a:pt x="16872" y="4684066"/>
                </a:cubicBezTo>
                <a:cubicBezTo>
                  <a:pt x="25121" y="4445463"/>
                  <a:pt x="23090" y="4207114"/>
                  <a:pt x="8368" y="3968766"/>
                </a:cubicBezTo>
                <a:cubicBezTo>
                  <a:pt x="-1760" y="3824881"/>
                  <a:pt x="-2699" y="3680488"/>
                  <a:pt x="5577" y="3536490"/>
                </a:cubicBezTo>
                <a:cubicBezTo>
                  <a:pt x="17253" y="3362488"/>
                  <a:pt x="39843" y="3188740"/>
                  <a:pt x="29944" y="3013722"/>
                </a:cubicBezTo>
                <a:cubicBezTo>
                  <a:pt x="19284" y="2828170"/>
                  <a:pt x="24487" y="2642365"/>
                  <a:pt x="20425" y="2456814"/>
                </a:cubicBezTo>
                <a:cubicBezTo>
                  <a:pt x="13826" y="2153231"/>
                  <a:pt x="25883" y="1849900"/>
                  <a:pt x="20425" y="1546443"/>
                </a:cubicBezTo>
                <a:cubicBezTo>
                  <a:pt x="13096" y="1154463"/>
                  <a:pt x="23258" y="762340"/>
                  <a:pt x="22639" y="370288"/>
                </a:cubicBezTo>
                <a:close/>
              </a:path>
            </a:pathLst>
          </a:custGeom>
          <a:solidFill>
            <a:srgbClr val="53B28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97EA8FA-81EE-4B6B-9843-A61F4D19D497}"/>
              </a:ext>
            </a:extLst>
          </p:cNvPr>
          <p:cNvSpPr>
            <a:spLocks noGrp="1"/>
          </p:cNvSpPr>
          <p:nvPr>
            <p:ph type="title"/>
          </p:nvPr>
        </p:nvSpPr>
        <p:spPr>
          <a:xfrm>
            <a:off x="7470648" y="643467"/>
            <a:ext cx="4403852" cy="5571066"/>
          </a:xfrm>
        </p:spPr>
        <p:txBody>
          <a:bodyPr anchor="ctr">
            <a:normAutofit/>
          </a:bodyPr>
          <a:lstStyle/>
          <a:p>
            <a:r>
              <a:rPr lang="en-US" sz="6600" dirty="0">
                <a:solidFill>
                  <a:schemeClr val="bg1"/>
                </a:solidFill>
                <a:latin typeface="Eras Medium ITC" panose="020B0602030504020804" pitchFamily="34" charset="0"/>
              </a:rPr>
              <a:t>People are hard-wired to be helpful</a:t>
            </a:r>
          </a:p>
        </p:txBody>
      </p:sp>
      <p:sp>
        <p:nvSpPr>
          <p:cNvPr id="3" name="Content Placeholder 2">
            <a:extLst>
              <a:ext uri="{FF2B5EF4-FFF2-40B4-BE49-F238E27FC236}">
                <a16:creationId xmlns:a16="http://schemas.microsoft.com/office/drawing/2014/main" id="{D93F91DC-FBA1-4CCA-93E4-336E55074959}"/>
              </a:ext>
            </a:extLst>
          </p:cNvPr>
          <p:cNvSpPr>
            <a:spLocks noGrp="1"/>
          </p:cNvSpPr>
          <p:nvPr>
            <p:ph idx="1"/>
          </p:nvPr>
        </p:nvSpPr>
        <p:spPr>
          <a:xfrm>
            <a:off x="841248" y="643467"/>
            <a:ext cx="5788152" cy="5571066"/>
          </a:xfrm>
        </p:spPr>
        <p:txBody>
          <a:bodyPr vert="horz" lIns="91440" tIns="45720" rIns="91440" bIns="45720" rtlCol="0" anchor="ctr">
            <a:normAutofit/>
          </a:bodyPr>
          <a:lstStyle/>
          <a:p>
            <a:r>
              <a:rPr lang="en-US" dirty="0">
                <a:ea typeface="+mn-lt"/>
                <a:cs typeface="+mn-lt"/>
              </a:rPr>
              <a:t>Helping others may boost</a:t>
            </a:r>
            <a:endParaRPr lang="en-US" dirty="0"/>
          </a:p>
          <a:p>
            <a:endParaRPr lang="en-US" dirty="0">
              <a:ea typeface="+mn-lt"/>
              <a:cs typeface="+mn-lt"/>
            </a:endParaRPr>
          </a:p>
          <a:p>
            <a:pPr lvl="1"/>
            <a:r>
              <a:rPr lang="en-US" dirty="0">
                <a:ea typeface="+mn-lt"/>
                <a:cs typeface="+mn-lt"/>
              </a:rPr>
              <a:t>Mood</a:t>
            </a:r>
          </a:p>
          <a:p>
            <a:pPr lvl="1"/>
            <a:endParaRPr lang="en-US" dirty="0">
              <a:ea typeface="+mn-lt"/>
              <a:cs typeface="+mn-lt"/>
            </a:endParaRPr>
          </a:p>
          <a:p>
            <a:pPr lvl="1"/>
            <a:r>
              <a:rPr lang="en-US" dirty="0">
                <a:ea typeface="+mn-lt"/>
                <a:cs typeface="+mn-lt"/>
              </a:rPr>
              <a:t>Self-Esteem</a:t>
            </a:r>
            <a:endParaRPr lang="en-US" dirty="0"/>
          </a:p>
          <a:p>
            <a:pPr lvl="1"/>
            <a:endParaRPr lang="en-US" dirty="0">
              <a:ea typeface="+mn-lt"/>
              <a:cs typeface="+mn-lt"/>
            </a:endParaRPr>
          </a:p>
          <a:p>
            <a:pPr lvl="1"/>
            <a:r>
              <a:rPr lang="en-US" dirty="0">
                <a:ea typeface="+mn-lt"/>
                <a:cs typeface="+mn-lt"/>
              </a:rPr>
              <a:t>Sense of Belonging</a:t>
            </a:r>
            <a:endParaRPr lang="en-US" dirty="0"/>
          </a:p>
          <a:p>
            <a:endParaRPr lang="en-US" dirty="0"/>
          </a:p>
        </p:txBody>
      </p:sp>
    </p:spTree>
    <p:extLst>
      <p:ext uri="{BB962C8B-B14F-4D97-AF65-F5344CB8AC3E}">
        <p14:creationId xmlns:p14="http://schemas.microsoft.com/office/powerpoint/2010/main" val="2878249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6" name="Rectangle 9">
            <a:extLst>
              <a:ext uri="{FF2B5EF4-FFF2-40B4-BE49-F238E27FC236}">
                <a16:creationId xmlns:a16="http://schemas.microsoft.com/office/drawing/2014/main" id="{F12E7CC5-C78B-4EBD-9565-3FA00FAA6C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11">
            <a:extLst>
              <a:ext uri="{FF2B5EF4-FFF2-40B4-BE49-F238E27FC236}">
                <a16:creationId xmlns:a16="http://schemas.microsoft.com/office/drawing/2014/main" id="{3A4529A5-F675-429F-8044-01372BB134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rgbClr val="53B28E"/>
          </a:solidFill>
          <a:ln w="685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F8F2F402-24DC-4FBA-935A-48745316DB94}"/>
              </a:ext>
            </a:extLst>
          </p:cNvPr>
          <p:cNvSpPr>
            <a:spLocks noGrp="1"/>
          </p:cNvSpPr>
          <p:nvPr>
            <p:ph type="title"/>
          </p:nvPr>
        </p:nvSpPr>
        <p:spPr>
          <a:xfrm>
            <a:off x="648037" y="1298448"/>
            <a:ext cx="5895178" cy="3807446"/>
          </a:xfrm>
        </p:spPr>
        <p:txBody>
          <a:bodyPr vert="horz" lIns="91440" tIns="45720" rIns="91440" bIns="45720" rtlCol="0" anchor="b">
            <a:normAutofit/>
          </a:bodyPr>
          <a:lstStyle/>
          <a:p>
            <a:r>
              <a:rPr lang="en-US" sz="8800" dirty="0">
                <a:solidFill>
                  <a:srgbClr val="FFFFFF"/>
                </a:solidFill>
                <a:latin typeface="Eras Medium ITC" panose="020B0602030504020804" pitchFamily="34" charset="0"/>
              </a:rPr>
              <a:t>Reflection</a:t>
            </a:r>
          </a:p>
        </p:txBody>
      </p:sp>
      <p:sp>
        <p:nvSpPr>
          <p:cNvPr id="3" name="Content Placeholder 2">
            <a:extLst>
              <a:ext uri="{FF2B5EF4-FFF2-40B4-BE49-F238E27FC236}">
                <a16:creationId xmlns:a16="http://schemas.microsoft.com/office/drawing/2014/main" id="{76DDA910-94BA-4F9C-801C-125AE196781E}"/>
              </a:ext>
            </a:extLst>
          </p:cNvPr>
          <p:cNvSpPr>
            <a:spLocks noGrp="1"/>
          </p:cNvSpPr>
          <p:nvPr>
            <p:ph idx="1"/>
          </p:nvPr>
        </p:nvSpPr>
        <p:spPr>
          <a:xfrm>
            <a:off x="7860931" y="1122363"/>
            <a:ext cx="4053163" cy="3807446"/>
          </a:xfrm>
        </p:spPr>
        <p:txBody>
          <a:bodyPr vert="horz" lIns="91440" tIns="45720" rIns="91440" bIns="45720" rtlCol="0" anchor="b">
            <a:normAutofit/>
          </a:bodyPr>
          <a:lstStyle/>
          <a:p>
            <a:pPr marL="0" indent="0">
              <a:buNone/>
            </a:pPr>
            <a:r>
              <a:rPr lang="en-US" sz="3600" dirty="0">
                <a:ea typeface="+mn-lt"/>
                <a:cs typeface="+mn-lt"/>
              </a:rPr>
              <a:t>Share about the last time you helped someone.</a:t>
            </a:r>
            <a:endParaRPr lang="en-US" dirty="0"/>
          </a:p>
        </p:txBody>
      </p:sp>
      <p:sp>
        <p:nvSpPr>
          <p:cNvPr id="9" name="Rectangle 6">
            <a:extLst>
              <a:ext uri="{FF2B5EF4-FFF2-40B4-BE49-F238E27FC236}">
                <a16:creationId xmlns:a16="http://schemas.microsoft.com/office/drawing/2014/main" id="{63DAB858-5A0C-4AFF-AAC6-705EDF8DB7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1085" y="5439978"/>
            <a:ext cx="5897880" cy="27432"/>
          </a:xfrm>
          <a:custGeom>
            <a:avLst/>
            <a:gdLst>
              <a:gd name="connsiteX0" fmla="*/ 0 w 5897880"/>
              <a:gd name="connsiteY0" fmla="*/ 0 h 27432"/>
              <a:gd name="connsiteX1" fmla="*/ 537362 w 5897880"/>
              <a:gd name="connsiteY1" fmla="*/ 0 h 27432"/>
              <a:gd name="connsiteX2" fmla="*/ 1133704 w 5897880"/>
              <a:gd name="connsiteY2" fmla="*/ 0 h 27432"/>
              <a:gd name="connsiteX3" fmla="*/ 1671066 w 5897880"/>
              <a:gd name="connsiteY3" fmla="*/ 0 h 27432"/>
              <a:gd name="connsiteX4" fmla="*/ 2385365 w 5897880"/>
              <a:gd name="connsiteY4" fmla="*/ 0 h 27432"/>
              <a:gd name="connsiteX5" fmla="*/ 3040685 w 5897880"/>
              <a:gd name="connsiteY5" fmla="*/ 0 h 27432"/>
              <a:gd name="connsiteX6" fmla="*/ 3696005 w 5897880"/>
              <a:gd name="connsiteY6" fmla="*/ 0 h 27432"/>
              <a:gd name="connsiteX7" fmla="*/ 4469282 w 5897880"/>
              <a:gd name="connsiteY7" fmla="*/ 0 h 27432"/>
              <a:gd name="connsiteX8" fmla="*/ 5183581 w 5897880"/>
              <a:gd name="connsiteY8" fmla="*/ 0 h 27432"/>
              <a:gd name="connsiteX9" fmla="*/ 5897880 w 5897880"/>
              <a:gd name="connsiteY9" fmla="*/ 0 h 27432"/>
              <a:gd name="connsiteX10" fmla="*/ 5897880 w 5897880"/>
              <a:gd name="connsiteY10" fmla="*/ 27432 h 27432"/>
              <a:gd name="connsiteX11" fmla="*/ 5419496 w 5897880"/>
              <a:gd name="connsiteY11" fmla="*/ 27432 h 27432"/>
              <a:gd name="connsiteX12" fmla="*/ 4882134 w 5897880"/>
              <a:gd name="connsiteY12" fmla="*/ 27432 h 27432"/>
              <a:gd name="connsiteX13" fmla="*/ 4167835 w 5897880"/>
              <a:gd name="connsiteY13" fmla="*/ 27432 h 27432"/>
              <a:gd name="connsiteX14" fmla="*/ 3394558 w 5897880"/>
              <a:gd name="connsiteY14" fmla="*/ 27432 h 27432"/>
              <a:gd name="connsiteX15" fmla="*/ 2798216 w 5897880"/>
              <a:gd name="connsiteY15" fmla="*/ 27432 h 27432"/>
              <a:gd name="connsiteX16" fmla="*/ 2024939 w 5897880"/>
              <a:gd name="connsiteY16" fmla="*/ 27432 h 27432"/>
              <a:gd name="connsiteX17" fmla="*/ 1487576 w 5897880"/>
              <a:gd name="connsiteY17" fmla="*/ 27432 h 27432"/>
              <a:gd name="connsiteX18" fmla="*/ 1009193 w 5897880"/>
              <a:gd name="connsiteY18" fmla="*/ 27432 h 27432"/>
              <a:gd name="connsiteX19" fmla="*/ 0 w 5897880"/>
              <a:gd name="connsiteY19" fmla="*/ 27432 h 27432"/>
              <a:gd name="connsiteX20" fmla="*/ 0 w 5897880"/>
              <a:gd name="connsiteY20"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897880" h="27432" fill="none" extrusionOk="0">
                <a:moveTo>
                  <a:pt x="0" y="0"/>
                </a:moveTo>
                <a:cubicBezTo>
                  <a:pt x="232564" y="21549"/>
                  <a:pt x="389747" y="7320"/>
                  <a:pt x="537362" y="0"/>
                </a:cubicBezTo>
                <a:cubicBezTo>
                  <a:pt x="684977" y="-7320"/>
                  <a:pt x="894159" y="-7726"/>
                  <a:pt x="1133704" y="0"/>
                </a:cubicBezTo>
                <a:cubicBezTo>
                  <a:pt x="1373249" y="7726"/>
                  <a:pt x="1440352" y="-304"/>
                  <a:pt x="1671066" y="0"/>
                </a:cubicBezTo>
                <a:cubicBezTo>
                  <a:pt x="1901780" y="304"/>
                  <a:pt x="2091497" y="765"/>
                  <a:pt x="2385365" y="0"/>
                </a:cubicBezTo>
                <a:cubicBezTo>
                  <a:pt x="2679233" y="-765"/>
                  <a:pt x="2762926" y="2802"/>
                  <a:pt x="3040685" y="0"/>
                </a:cubicBezTo>
                <a:cubicBezTo>
                  <a:pt x="3318444" y="-2802"/>
                  <a:pt x="3409726" y="9093"/>
                  <a:pt x="3696005" y="0"/>
                </a:cubicBezTo>
                <a:cubicBezTo>
                  <a:pt x="3982284" y="-9093"/>
                  <a:pt x="4087272" y="27119"/>
                  <a:pt x="4469282" y="0"/>
                </a:cubicBezTo>
                <a:cubicBezTo>
                  <a:pt x="4851292" y="-27119"/>
                  <a:pt x="4924835" y="26473"/>
                  <a:pt x="5183581" y="0"/>
                </a:cubicBezTo>
                <a:cubicBezTo>
                  <a:pt x="5442327" y="-26473"/>
                  <a:pt x="5598463" y="7328"/>
                  <a:pt x="5897880" y="0"/>
                </a:cubicBezTo>
                <a:cubicBezTo>
                  <a:pt x="5898716" y="13055"/>
                  <a:pt x="5897707" y="18641"/>
                  <a:pt x="5897880" y="27432"/>
                </a:cubicBezTo>
                <a:cubicBezTo>
                  <a:pt x="5682742" y="40412"/>
                  <a:pt x="5520014" y="23844"/>
                  <a:pt x="5419496" y="27432"/>
                </a:cubicBezTo>
                <a:cubicBezTo>
                  <a:pt x="5318978" y="31020"/>
                  <a:pt x="5012864" y="6698"/>
                  <a:pt x="4882134" y="27432"/>
                </a:cubicBezTo>
                <a:cubicBezTo>
                  <a:pt x="4751404" y="48166"/>
                  <a:pt x="4313676" y="5207"/>
                  <a:pt x="4167835" y="27432"/>
                </a:cubicBezTo>
                <a:cubicBezTo>
                  <a:pt x="4021994" y="49657"/>
                  <a:pt x="3715729" y="59193"/>
                  <a:pt x="3394558" y="27432"/>
                </a:cubicBezTo>
                <a:cubicBezTo>
                  <a:pt x="3073387" y="-4329"/>
                  <a:pt x="3093227" y="38972"/>
                  <a:pt x="2798216" y="27432"/>
                </a:cubicBezTo>
                <a:cubicBezTo>
                  <a:pt x="2503205" y="15892"/>
                  <a:pt x="2297615" y="31603"/>
                  <a:pt x="2024939" y="27432"/>
                </a:cubicBezTo>
                <a:cubicBezTo>
                  <a:pt x="1752263" y="23261"/>
                  <a:pt x="1629814" y="3659"/>
                  <a:pt x="1487576" y="27432"/>
                </a:cubicBezTo>
                <a:cubicBezTo>
                  <a:pt x="1345338" y="51205"/>
                  <a:pt x="1238885" y="24954"/>
                  <a:pt x="1009193" y="27432"/>
                </a:cubicBezTo>
                <a:cubicBezTo>
                  <a:pt x="779501" y="29910"/>
                  <a:pt x="441829" y="-15535"/>
                  <a:pt x="0" y="27432"/>
                </a:cubicBezTo>
                <a:cubicBezTo>
                  <a:pt x="988" y="17221"/>
                  <a:pt x="-970" y="7538"/>
                  <a:pt x="0" y="0"/>
                </a:cubicBezTo>
                <a:close/>
              </a:path>
              <a:path w="5897880" h="27432" stroke="0" extrusionOk="0">
                <a:moveTo>
                  <a:pt x="0" y="0"/>
                </a:moveTo>
                <a:cubicBezTo>
                  <a:pt x="196299" y="-26676"/>
                  <a:pt x="463834" y="6738"/>
                  <a:pt x="596341" y="0"/>
                </a:cubicBezTo>
                <a:cubicBezTo>
                  <a:pt x="728848" y="-6738"/>
                  <a:pt x="857267" y="1845"/>
                  <a:pt x="1074725" y="0"/>
                </a:cubicBezTo>
                <a:cubicBezTo>
                  <a:pt x="1292183" y="-1845"/>
                  <a:pt x="1545672" y="3744"/>
                  <a:pt x="1848002" y="0"/>
                </a:cubicBezTo>
                <a:cubicBezTo>
                  <a:pt x="2150332" y="-3744"/>
                  <a:pt x="2306688" y="-14526"/>
                  <a:pt x="2444344" y="0"/>
                </a:cubicBezTo>
                <a:cubicBezTo>
                  <a:pt x="2582000" y="14526"/>
                  <a:pt x="2761095" y="-11862"/>
                  <a:pt x="3040685" y="0"/>
                </a:cubicBezTo>
                <a:cubicBezTo>
                  <a:pt x="3320275" y="11862"/>
                  <a:pt x="3622320" y="-32867"/>
                  <a:pt x="3813962" y="0"/>
                </a:cubicBezTo>
                <a:cubicBezTo>
                  <a:pt x="4005604" y="32867"/>
                  <a:pt x="4117810" y="-10778"/>
                  <a:pt x="4351325" y="0"/>
                </a:cubicBezTo>
                <a:cubicBezTo>
                  <a:pt x="4584840" y="10778"/>
                  <a:pt x="4963783" y="-32384"/>
                  <a:pt x="5124602" y="0"/>
                </a:cubicBezTo>
                <a:cubicBezTo>
                  <a:pt x="5285421" y="32384"/>
                  <a:pt x="5705238" y="-29538"/>
                  <a:pt x="5897880" y="0"/>
                </a:cubicBezTo>
                <a:cubicBezTo>
                  <a:pt x="5898677" y="11634"/>
                  <a:pt x="5899083" y="16994"/>
                  <a:pt x="5897880" y="27432"/>
                </a:cubicBezTo>
                <a:cubicBezTo>
                  <a:pt x="5630425" y="7719"/>
                  <a:pt x="5532865" y="21388"/>
                  <a:pt x="5242560" y="27432"/>
                </a:cubicBezTo>
                <a:cubicBezTo>
                  <a:pt x="4952255" y="33476"/>
                  <a:pt x="4783060" y="14892"/>
                  <a:pt x="4646219" y="27432"/>
                </a:cubicBezTo>
                <a:cubicBezTo>
                  <a:pt x="4509378" y="39972"/>
                  <a:pt x="4163771" y="-4851"/>
                  <a:pt x="3872941" y="27432"/>
                </a:cubicBezTo>
                <a:cubicBezTo>
                  <a:pt x="3582111" y="59715"/>
                  <a:pt x="3362704" y="7742"/>
                  <a:pt x="3099664" y="27432"/>
                </a:cubicBezTo>
                <a:cubicBezTo>
                  <a:pt x="2836624" y="47122"/>
                  <a:pt x="2747441" y="28801"/>
                  <a:pt x="2562301" y="27432"/>
                </a:cubicBezTo>
                <a:cubicBezTo>
                  <a:pt x="2377161" y="26063"/>
                  <a:pt x="2104946" y="30879"/>
                  <a:pt x="1906981" y="27432"/>
                </a:cubicBezTo>
                <a:cubicBezTo>
                  <a:pt x="1709016" y="23985"/>
                  <a:pt x="1304654" y="6821"/>
                  <a:pt x="1133704" y="27432"/>
                </a:cubicBezTo>
                <a:cubicBezTo>
                  <a:pt x="962754" y="48043"/>
                  <a:pt x="457048" y="12129"/>
                  <a:pt x="0" y="27432"/>
                </a:cubicBezTo>
                <a:cubicBezTo>
                  <a:pt x="894" y="14250"/>
                  <a:pt x="667" y="11053"/>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6">
            <a:extLst>
              <a:ext uri="{FF2B5EF4-FFF2-40B4-BE49-F238E27FC236}">
                <a16:creationId xmlns:a16="http://schemas.microsoft.com/office/drawing/2014/main" id="{53BEA983-EAAB-42FB-84E9-E77708168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016" y="5440680"/>
            <a:ext cx="3200400" cy="27432"/>
          </a:xfrm>
          <a:custGeom>
            <a:avLst/>
            <a:gdLst>
              <a:gd name="connsiteX0" fmla="*/ 0 w 3200400"/>
              <a:gd name="connsiteY0" fmla="*/ 0 h 27432"/>
              <a:gd name="connsiteX1" fmla="*/ 608076 w 3200400"/>
              <a:gd name="connsiteY1" fmla="*/ 0 h 27432"/>
              <a:gd name="connsiteX2" fmla="*/ 1248156 w 3200400"/>
              <a:gd name="connsiteY2" fmla="*/ 0 h 27432"/>
              <a:gd name="connsiteX3" fmla="*/ 1920240 w 3200400"/>
              <a:gd name="connsiteY3" fmla="*/ 0 h 27432"/>
              <a:gd name="connsiteX4" fmla="*/ 2592324 w 3200400"/>
              <a:gd name="connsiteY4" fmla="*/ 0 h 27432"/>
              <a:gd name="connsiteX5" fmla="*/ 3200400 w 3200400"/>
              <a:gd name="connsiteY5" fmla="*/ 0 h 27432"/>
              <a:gd name="connsiteX6" fmla="*/ 3200400 w 3200400"/>
              <a:gd name="connsiteY6" fmla="*/ 27432 h 27432"/>
              <a:gd name="connsiteX7" fmla="*/ 2496312 w 3200400"/>
              <a:gd name="connsiteY7" fmla="*/ 27432 h 27432"/>
              <a:gd name="connsiteX8" fmla="*/ 1792224 w 3200400"/>
              <a:gd name="connsiteY8" fmla="*/ 27432 h 27432"/>
              <a:gd name="connsiteX9" fmla="*/ 1152144 w 3200400"/>
              <a:gd name="connsiteY9" fmla="*/ 27432 h 27432"/>
              <a:gd name="connsiteX10" fmla="*/ 0 w 3200400"/>
              <a:gd name="connsiteY10" fmla="*/ 27432 h 27432"/>
              <a:gd name="connsiteX11" fmla="*/ 0 w 3200400"/>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00400" h="27432" fill="none" extrusionOk="0">
                <a:moveTo>
                  <a:pt x="0" y="0"/>
                </a:moveTo>
                <a:cubicBezTo>
                  <a:pt x="176560" y="-17034"/>
                  <a:pt x="345323" y="-28956"/>
                  <a:pt x="608076" y="0"/>
                </a:cubicBezTo>
                <a:cubicBezTo>
                  <a:pt x="870829" y="28956"/>
                  <a:pt x="955637" y="-27357"/>
                  <a:pt x="1248156" y="0"/>
                </a:cubicBezTo>
                <a:cubicBezTo>
                  <a:pt x="1540675" y="27357"/>
                  <a:pt x="1624069" y="30558"/>
                  <a:pt x="1920240" y="0"/>
                </a:cubicBezTo>
                <a:cubicBezTo>
                  <a:pt x="2216411" y="-30558"/>
                  <a:pt x="2344585" y="12271"/>
                  <a:pt x="2592324" y="0"/>
                </a:cubicBezTo>
                <a:cubicBezTo>
                  <a:pt x="2840063" y="-12271"/>
                  <a:pt x="2987913" y="7129"/>
                  <a:pt x="3200400" y="0"/>
                </a:cubicBezTo>
                <a:cubicBezTo>
                  <a:pt x="3199234" y="7395"/>
                  <a:pt x="3200445" y="21864"/>
                  <a:pt x="3200400" y="27432"/>
                </a:cubicBezTo>
                <a:cubicBezTo>
                  <a:pt x="2991642" y="45977"/>
                  <a:pt x="2778729" y="1200"/>
                  <a:pt x="2496312" y="27432"/>
                </a:cubicBezTo>
                <a:cubicBezTo>
                  <a:pt x="2213895" y="53664"/>
                  <a:pt x="2080041" y="8460"/>
                  <a:pt x="1792224" y="27432"/>
                </a:cubicBezTo>
                <a:cubicBezTo>
                  <a:pt x="1504407" y="46404"/>
                  <a:pt x="1357364" y="6320"/>
                  <a:pt x="1152144" y="27432"/>
                </a:cubicBezTo>
                <a:cubicBezTo>
                  <a:pt x="946924" y="48544"/>
                  <a:pt x="515176" y="61411"/>
                  <a:pt x="0" y="27432"/>
                </a:cubicBezTo>
                <a:cubicBezTo>
                  <a:pt x="-503" y="20663"/>
                  <a:pt x="1168" y="5855"/>
                  <a:pt x="0" y="0"/>
                </a:cubicBezTo>
                <a:close/>
              </a:path>
              <a:path w="3200400" h="27432" stroke="0" extrusionOk="0">
                <a:moveTo>
                  <a:pt x="0" y="0"/>
                </a:moveTo>
                <a:cubicBezTo>
                  <a:pt x="273892" y="-2049"/>
                  <a:pt x="368520" y="4190"/>
                  <a:pt x="608076" y="0"/>
                </a:cubicBezTo>
                <a:cubicBezTo>
                  <a:pt x="847632" y="-4190"/>
                  <a:pt x="971999" y="7437"/>
                  <a:pt x="1152144" y="0"/>
                </a:cubicBezTo>
                <a:cubicBezTo>
                  <a:pt x="1332289" y="-7437"/>
                  <a:pt x="1665848" y="24107"/>
                  <a:pt x="1856232" y="0"/>
                </a:cubicBezTo>
                <a:cubicBezTo>
                  <a:pt x="2046616" y="-24107"/>
                  <a:pt x="2167965" y="18079"/>
                  <a:pt x="2464308" y="0"/>
                </a:cubicBezTo>
                <a:cubicBezTo>
                  <a:pt x="2760651" y="-18079"/>
                  <a:pt x="2877599" y="28161"/>
                  <a:pt x="3200400" y="0"/>
                </a:cubicBezTo>
                <a:cubicBezTo>
                  <a:pt x="3200593" y="12649"/>
                  <a:pt x="3199412" y="17989"/>
                  <a:pt x="3200400" y="27432"/>
                </a:cubicBezTo>
                <a:cubicBezTo>
                  <a:pt x="2978255" y="22115"/>
                  <a:pt x="2854979" y="18349"/>
                  <a:pt x="2560320" y="27432"/>
                </a:cubicBezTo>
                <a:cubicBezTo>
                  <a:pt x="2265661" y="36515"/>
                  <a:pt x="2043241" y="2929"/>
                  <a:pt x="1856232" y="27432"/>
                </a:cubicBezTo>
                <a:cubicBezTo>
                  <a:pt x="1669223" y="51935"/>
                  <a:pt x="1428863" y="5228"/>
                  <a:pt x="1312164" y="27432"/>
                </a:cubicBezTo>
                <a:cubicBezTo>
                  <a:pt x="1195465" y="49636"/>
                  <a:pt x="838125" y="31438"/>
                  <a:pt x="672084" y="27432"/>
                </a:cubicBezTo>
                <a:cubicBezTo>
                  <a:pt x="506043" y="23426"/>
                  <a:pt x="200317" y="-1243"/>
                  <a:pt x="0" y="27432"/>
                </a:cubicBezTo>
                <a:cubicBezTo>
                  <a:pt x="1300" y="19678"/>
                  <a:pt x="-86" y="12044"/>
                  <a:pt x="0" y="0"/>
                </a:cubicBezTo>
                <a:close/>
              </a:path>
            </a:pathLst>
          </a:custGeom>
          <a:solidFill>
            <a:srgbClr val="53B28E"/>
          </a:solidFill>
          <a:ln w="41275" cap="rnd">
            <a:solidFill>
              <a:srgbClr val="53B28E"/>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7" descr="A group of people at sunset&#10;&#10;Description automatically generated">
            <a:extLst>
              <a:ext uri="{FF2B5EF4-FFF2-40B4-BE49-F238E27FC236}">
                <a16:creationId xmlns:a16="http://schemas.microsoft.com/office/drawing/2014/main" id="{8791971F-B992-49CA-8683-54F914DFD014}"/>
              </a:ext>
            </a:extLst>
          </p:cNvPr>
          <p:cNvPicPr>
            <a:picLocks noChangeAspect="1"/>
          </p:cNvPicPr>
          <p:nvPr/>
        </p:nvPicPr>
        <p:blipFill>
          <a:blip r:embed="rId3"/>
          <a:stretch>
            <a:fillRect/>
          </a:stretch>
        </p:blipFill>
        <p:spPr>
          <a:xfrm>
            <a:off x="8276665" y="295410"/>
            <a:ext cx="2743200" cy="2233061"/>
          </a:xfrm>
          <a:prstGeom prst="rect">
            <a:avLst/>
          </a:prstGeom>
        </p:spPr>
      </p:pic>
    </p:spTree>
    <p:extLst>
      <p:ext uri="{BB962C8B-B14F-4D97-AF65-F5344CB8AC3E}">
        <p14:creationId xmlns:p14="http://schemas.microsoft.com/office/powerpoint/2010/main" val="4087546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E2FF39-D6D1-4078-918E-FEF2A7A28213}"/>
              </a:ext>
            </a:extLst>
          </p:cNvPr>
          <p:cNvSpPr>
            <a:spLocks noGrp="1"/>
          </p:cNvSpPr>
          <p:nvPr>
            <p:ph type="title"/>
          </p:nvPr>
        </p:nvSpPr>
        <p:spPr>
          <a:xfrm>
            <a:off x="635000" y="640823"/>
            <a:ext cx="3418659" cy="5583148"/>
          </a:xfrm>
        </p:spPr>
        <p:txBody>
          <a:bodyPr anchor="ctr">
            <a:normAutofit/>
          </a:bodyPr>
          <a:lstStyle/>
          <a:p>
            <a:r>
              <a:rPr lang="en-US" sz="6000" dirty="0">
                <a:latin typeface="Eras Medium ITC" panose="020B0602030504020804" pitchFamily="34" charset="0"/>
              </a:rPr>
              <a:t>Asking for help: not human nature</a:t>
            </a:r>
          </a:p>
        </p:txBody>
      </p:sp>
      <p:sp>
        <p:nvSpPr>
          <p:cNvPr id="18" name="Rectangle 22">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4992" y="1557877"/>
            <a:ext cx="18288" cy="3749040"/>
          </a:xfrm>
          <a:custGeom>
            <a:avLst/>
            <a:gdLst>
              <a:gd name="connsiteX0" fmla="*/ 0 w 18288"/>
              <a:gd name="connsiteY0" fmla="*/ 0 h 3749040"/>
              <a:gd name="connsiteX1" fmla="*/ 18288 w 18288"/>
              <a:gd name="connsiteY1" fmla="*/ 0 h 3749040"/>
              <a:gd name="connsiteX2" fmla="*/ 18288 w 18288"/>
              <a:gd name="connsiteY2" fmla="*/ 662330 h 3749040"/>
              <a:gd name="connsiteX3" fmla="*/ 18288 w 18288"/>
              <a:gd name="connsiteY3" fmla="*/ 1174699 h 3749040"/>
              <a:gd name="connsiteX4" fmla="*/ 18288 w 18288"/>
              <a:gd name="connsiteY4" fmla="*/ 1724558 h 3749040"/>
              <a:gd name="connsiteX5" fmla="*/ 18288 w 18288"/>
              <a:gd name="connsiteY5" fmla="*/ 2424379 h 3749040"/>
              <a:gd name="connsiteX6" fmla="*/ 18288 w 18288"/>
              <a:gd name="connsiteY6" fmla="*/ 3049219 h 3749040"/>
              <a:gd name="connsiteX7" fmla="*/ 18288 w 18288"/>
              <a:gd name="connsiteY7" fmla="*/ 3749040 h 3749040"/>
              <a:gd name="connsiteX8" fmla="*/ 0 w 18288"/>
              <a:gd name="connsiteY8" fmla="*/ 3749040 h 3749040"/>
              <a:gd name="connsiteX9" fmla="*/ 0 w 18288"/>
              <a:gd name="connsiteY9" fmla="*/ 3236671 h 3749040"/>
              <a:gd name="connsiteX10" fmla="*/ 0 w 18288"/>
              <a:gd name="connsiteY10" fmla="*/ 2536850 h 3749040"/>
              <a:gd name="connsiteX11" fmla="*/ 0 w 18288"/>
              <a:gd name="connsiteY11" fmla="*/ 1874520 h 3749040"/>
              <a:gd name="connsiteX12" fmla="*/ 0 w 18288"/>
              <a:gd name="connsiteY12" fmla="*/ 1362151 h 3749040"/>
              <a:gd name="connsiteX13" fmla="*/ 0 w 18288"/>
              <a:gd name="connsiteY13" fmla="*/ 774802 h 3749040"/>
              <a:gd name="connsiteX14" fmla="*/ 0 w 18288"/>
              <a:gd name="connsiteY14"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288" h="3749040" fill="none" extrusionOk="0">
                <a:moveTo>
                  <a:pt x="0" y="0"/>
                </a:moveTo>
                <a:cubicBezTo>
                  <a:pt x="8690" y="407"/>
                  <a:pt x="14141" y="154"/>
                  <a:pt x="18288" y="0"/>
                </a:cubicBezTo>
                <a:cubicBezTo>
                  <a:pt x="34838" y="143586"/>
                  <a:pt x="-11860" y="333097"/>
                  <a:pt x="18288" y="662330"/>
                </a:cubicBezTo>
                <a:cubicBezTo>
                  <a:pt x="48436" y="991563"/>
                  <a:pt x="32813" y="1046681"/>
                  <a:pt x="18288" y="1174699"/>
                </a:cubicBezTo>
                <a:cubicBezTo>
                  <a:pt x="3763" y="1302717"/>
                  <a:pt x="40974" y="1467838"/>
                  <a:pt x="18288" y="1724558"/>
                </a:cubicBezTo>
                <a:cubicBezTo>
                  <a:pt x="-4398" y="1981278"/>
                  <a:pt x="36650" y="2215729"/>
                  <a:pt x="18288" y="2424379"/>
                </a:cubicBezTo>
                <a:cubicBezTo>
                  <a:pt x="-74" y="2633029"/>
                  <a:pt x="-9881" y="2874703"/>
                  <a:pt x="18288" y="3049219"/>
                </a:cubicBezTo>
                <a:cubicBezTo>
                  <a:pt x="46457" y="3223735"/>
                  <a:pt x="4078" y="3453850"/>
                  <a:pt x="18288" y="3749040"/>
                </a:cubicBezTo>
                <a:cubicBezTo>
                  <a:pt x="14465" y="3749751"/>
                  <a:pt x="7675" y="3748271"/>
                  <a:pt x="0" y="3749040"/>
                </a:cubicBezTo>
                <a:cubicBezTo>
                  <a:pt x="19669" y="3507959"/>
                  <a:pt x="-9883" y="3339386"/>
                  <a:pt x="0" y="3236671"/>
                </a:cubicBezTo>
                <a:cubicBezTo>
                  <a:pt x="9883" y="3133956"/>
                  <a:pt x="26871" y="2857214"/>
                  <a:pt x="0" y="2536850"/>
                </a:cubicBezTo>
                <a:cubicBezTo>
                  <a:pt x="-26871" y="2216486"/>
                  <a:pt x="4790" y="2156616"/>
                  <a:pt x="0" y="1874520"/>
                </a:cubicBezTo>
                <a:cubicBezTo>
                  <a:pt x="-4790" y="1592424"/>
                  <a:pt x="-3117" y="1558688"/>
                  <a:pt x="0" y="1362151"/>
                </a:cubicBezTo>
                <a:cubicBezTo>
                  <a:pt x="3117" y="1165614"/>
                  <a:pt x="16802" y="1045125"/>
                  <a:pt x="0" y="774802"/>
                </a:cubicBezTo>
                <a:cubicBezTo>
                  <a:pt x="-16802" y="504479"/>
                  <a:pt x="-29640" y="377701"/>
                  <a:pt x="0" y="0"/>
                </a:cubicBezTo>
                <a:close/>
              </a:path>
              <a:path w="18288" h="3749040" stroke="0" extrusionOk="0">
                <a:moveTo>
                  <a:pt x="0" y="0"/>
                </a:moveTo>
                <a:cubicBezTo>
                  <a:pt x="5341" y="9"/>
                  <a:pt x="11148" y="-611"/>
                  <a:pt x="18288" y="0"/>
                </a:cubicBezTo>
                <a:cubicBezTo>
                  <a:pt x="33352" y="227288"/>
                  <a:pt x="30894" y="278824"/>
                  <a:pt x="18288" y="512369"/>
                </a:cubicBezTo>
                <a:cubicBezTo>
                  <a:pt x="5682" y="745914"/>
                  <a:pt x="53060" y="998220"/>
                  <a:pt x="18288" y="1212190"/>
                </a:cubicBezTo>
                <a:cubicBezTo>
                  <a:pt x="-16484" y="1426160"/>
                  <a:pt x="35474" y="1585099"/>
                  <a:pt x="18288" y="1837030"/>
                </a:cubicBezTo>
                <a:cubicBezTo>
                  <a:pt x="1102" y="2088961"/>
                  <a:pt x="16704" y="2251948"/>
                  <a:pt x="18288" y="2386889"/>
                </a:cubicBezTo>
                <a:cubicBezTo>
                  <a:pt x="19872" y="2521830"/>
                  <a:pt x="5902" y="2679005"/>
                  <a:pt x="18288" y="2936748"/>
                </a:cubicBezTo>
                <a:cubicBezTo>
                  <a:pt x="30674" y="3194491"/>
                  <a:pt x="13809" y="3416052"/>
                  <a:pt x="18288" y="3749040"/>
                </a:cubicBezTo>
                <a:cubicBezTo>
                  <a:pt x="9729" y="3749861"/>
                  <a:pt x="3965" y="3749683"/>
                  <a:pt x="0" y="3749040"/>
                </a:cubicBezTo>
                <a:cubicBezTo>
                  <a:pt x="-10152" y="3632102"/>
                  <a:pt x="-5013" y="3340136"/>
                  <a:pt x="0" y="3236671"/>
                </a:cubicBezTo>
                <a:cubicBezTo>
                  <a:pt x="5013" y="3133206"/>
                  <a:pt x="-27249" y="2814766"/>
                  <a:pt x="0" y="2649322"/>
                </a:cubicBezTo>
                <a:cubicBezTo>
                  <a:pt x="27249" y="2483878"/>
                  <a:pt x="8506" y="2308131"/>
                  <a:pt x="0" y="2061972"/>
                </a:cubicBezTo>
                <a:cubicBezTo>
                  <a:pt x="-8506" y="1815813"/>
                  <a:pt x="-14267" y="1574470"/>
                  <a:pt x="0" y="1399642"/>
                </a:cubicBezTo>
                <a:cubicBezTo>
                  <a:pt x="14267" y="1224814"/>
                  <a:pt x="-24839" y="1011862"/>
                  <a:pt x="0" y="812292"/>
                </a:cubicBezTo>
                <a:cubicBezTo>
                  <a:pt x="24839" y="612722"/>
                  <a:pt x="20220" y="372179"/>
                  <a:pt x="0" y="0"/>
                </a:cubicBezTo>
                <a:close/>
              </a:path>
            </a:pathLst>
          </a:custGeom>
          <a:solidFill>
            <a:srgbClr val="53B28E"/>
          </a:solidFill>
          <a:ln w="34925">
            <a:solidFill>
              <a:srgbClr val="53B28E"/>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Content Placeholder 2">
            <a:extLst>
              <a:ext uri="{FF2B5EF4-FFF2-40B4-BE49-F238E27FC236}">
                <a16:creationId xmlns:a16="http://schemas.microsoft.com/office/drawing/2014/main" id="{9CBEF839-8A17-4D40-A623-A935EED0F00D}"/>
              </a:ext>
            </a:extLst>
          </p:cNvPr>
          <p:cNvGraphicFramePr>
            <a:graphicFrameLocks noGrp="1"/>
          </p:cNvGraphicFramePr>
          <p:nvPr>
            <p:ph idx="1"/>
            <p:extLst>
              <p:ext uri="{D42A27DB-BD31-4B8C-83A1-F6EECF244321}">
                <p14:modId xmlns:p14="http://schemas.microsoft.com/office/powerpoint/2010/main" val="4252401349"/>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20017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6" name="Rectangle 9">
            <a:extLst>
              <a:ext uri="{FF2B5EF4-FFF2-40B4-BE49-F238E27FC236}">
                <a16:creationId xmlns:a16="http://schemas.microsoft.com/office/drawing/2014/main" id="{F12E7CC5-C78B-4EBD-9565-3FA00FAA6C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11">
            <a:extLst>
              <a:ext uri="{FF2B5EF4-FFF2-40B4-BE49-F238E27FC236}">
                <a16:creationId xmlns:a16="http://schemas.microsoft.com/office/drawing/2014/main" id="{3A4529A5-F675-429F-8044-01372BB134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rgbClr val="53B28E"/>
          </a:solidFill>
          <a:ln w="685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F8F2F402-24DC-4FBA-935A-48745316DB94}"/>
              </a:ext>
            </a:extLst>
          </p:cNvPr>
          <p:cNvSpPr>
            <a:spLocks noGrp="1"/>
          </p:cNvSpPr>
          <p:nvPr>
            <p:ph type="title"/>
          </p:nvPr>
        </p:nvSpPr>
        <p:spPr>
          <a:xfrm>
            <a:off x="648037" y="1298448"/>
            <a:ext cx="5895178" cy="3807446"/>
          </a:xfrm>
        </p:spPr>
        <p:txBody>
          <a:bodyPr vert="horz" lIns="91440" tIns="45720" rIns="91440" bIns="45720" rtlCol="0" anchor="b">
            <a:normAutofit/>
          </a:bodyPr>
          <a:lstStyle/>
          <a:p>
            <a:r>
              <a:rPr lang="en-US" sz="8800" dirty="0">
                <a:solidFill>
                  <a:srgbClr val="FFFFFF"/>
                </a:solidFill>
                <a:latin typeface="Eras Medium ITC" panose="020B0602030504020804" pitchFamily="34" charset="0"/>
              </a:rPr>
              <a:t>Reflection</a:t>
            </a:r>
          </a:p>
        </p:txBody>
      </p:sp>
      <p:sp>
        <p:nvSpPr>
          <p:cNvPr id="3" name="Content Placeholder 2">
            <a:extLst>
              <a:ext uri="{FF2B5EF4-FFF2-40B4-BE49-F238E27FC236}">
                <a16:creationId xmlns:a16="http://schemas.microsoft.com/office/drawing/2014/main" id="{76DDA910-94BA-4F9C-801C-125AE196781E}"/>
              </a:ext>
            </a:extLst>
          </p:cNvPr>
          <p:cNvSpPr>
            <a:spLocks noGrp="1"/>
          </p:cNvSpPr>
          <p:nvPr>
            <p:ph idx="1"/>
          </p:nvPr>
        </p:nvSpPr>
        <p:spPr>
          <a:xfrm>
            <a:off x="8129872" y="1122363"/>
            <a:ext cx="3223928" cy="3807446"/>
          </a:xfrm>
        </p:spPr>
        <p:txBody>
          <a:bodyPr vert="horz" lIns="91440" tIns="45720" rIns="91440" bIns="45720" rtlCol="0" anchor="b">
            <a:normAutofit/>
          </a:bodyPr>
          <a:lstStyle/>
          <a:p>
            <a:pPr marL="0" indent="0">
              <a:buNone/>
            </a:pPr>
            <a:r>
              <a:rPr lang="en-US" sz="3600" dirty="0"/>
              <a:t>Do you ever ask for help? </a:t>
            </a:r>
          </a:p>
        </p:txBody>
      </p:sp>
      <p:sp>
        <p:nvSpPr>
          <p:cNvPr id="9" name="Rectangle 6">
            <a:extLst>
              <a:ext uri="{FF2B5EF4-FFF2-40B4-BE49-F238E27FC236}">
                <a16:creationId xmlns:a16="http://schemas.microsoft.com/office/drawing/2014/main" id="{63DAB858-5A0C-4AFF-AAC6-705EDF8DB7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1085" y="5439978"/>
            <a:ext cx="5897880" cy="27432"/>
          </a:xfrm>
          <a:custGeom>
            <a:avLst/>
            <a:gdLst>
              <a:gd name="connsiteX0" fmla="*/ 0 w 5897880"/>
              <a:gd name="connsiteY0" fmla="*/ 0 h 27432"/>
              <a:gd name="connsiteX1" fmla="*/ 537362 w 5897880"/>
              <a:gd name="connsiteY1" fmla="*/ 0 h 27432"/>
              <a:gd name="connsiteX2" fmla="*/ 1133704 w 5897880"/>
              <a:gd name="connsiteY2" fmla="*/ 0 h 27432"/>
              <a:gd name="connsiteX3" fmla="*/ 1671066 w 5897880"/>
              <a:gd name="connsiteY3" fmla="*/ 0 h 27432"/>
              <a:gd name="connsiteX4" fmla="*/ 2385365 w 5897880"/>
              <a:gd name="connsiteY4" fmla="*/ 0 h 27432"/>
              <a:gd name="connsiteX5" fmla="*/ 3040685 w 5897880"/>
              <a:gd name="connsiteY5" fmla="*/ 0 h 27432"/>
              <a:gd name="connsiteX6" fmla="*/ 3696005 w 5897880"/>
              <a:gd name="connsiteY6" fmla="*/ 0 h 27432"/>
              <a:gd name="connsiteX7" fmla="*/ 4469282 w 5897880"/>
              <a:gd name="connsiteY7" fmla="*/ 0 h 27432"/>
              <a:gd name="connsiteX8" fmla="*/ 5183581 w 5897880"/>
              <a:gd name="connsiteY8" fmla="*/ 0 h 27432"/>
              <a:gd name="connsiteX9" fmla="*/ 5897880 w 5897880"/>
              <a:gd name="connsiteY9" fmla="*/ 0 h 27432"/>
              <a:gd name="connsiteX10" fmla="*/ 5897880 w 5897880"/>
              <a:gd name="connsiteY10" fmla="*/ 27432 h 27432"/>
              <a:gd name="connsiteX11" fmla="*/ 5419496 w 5897880"/>
              <a:gd name="connsiteY11" fmla="*/ 27432 h 27432"/>
              <a:gd name="connsiteX12" fmla="*/ 4882134 w 5897880"/>
              <a:gd name="connsiteY12" fmla="*/ 27432 h 27432"/>
              <a:gd name="connsiteX13" fmla="*/ 4167835 w 5897880"/>
              <a:gd name="connsiteY13" fmla="*/ 27432 h 27432"/>
              <a:gd name="connsiteX14" fmla="*/ 3394558 w 5897880"/>
              <a:gd name="connsiteY14" fmla="*/ 27432 h 27432"/>
              <a:gd name="connsiteX15" fmla="*/ 2798216 w 5897880"/>
              <a:gd name="connsiteY15" fmla="*/ 27432 h 27432"/>
              <a:gd name="connsiteX16" fmla="*/ 2024939 w 5897880"/>
              <a:gd name="connsiteY16" fmla="*/ 27432 h 27432"/>
              <a:gd name="connsiteX17" fmla="*/ 1487576 w 5897880"/>
              <a:gd name="connsiteY17" fmla="*/ 27432 h 27432"/>
              <a:gd name="connsiteX18" fmla="*/ 1009193 w 5897880"/>
              <a:gd name="connsiteY18" fmla="*/ 27432 h 27432"/>
              <a:gd name="connsiteX19" fmla="*/ 0 w 5897880"/>
              <a:gd name="connsiteY19" fmla="*/ 27432 h 27432"/>
              <a:gd name="connsiteX20" fmla="*/ 0 w 5897880"/>
              <a:gd name="connsiteY20"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897880" h="27432" fill="none" extrusionOk="0">
                <a:moveTo>
                  <a:pt x="0" y="0"/>
                </a:moveTo>
                <a:cubicBezTo>
                  <a:pt x="232564" y="21549"/>
                  <a:pt x="389747" y="7320"/>
                  <a:pt x="537362" y="0"/>
                </a:cubicBezTo>
                <a:cubicBezTo>
                  <a:pt x="684977" y="-7320"/>
                  <a:pt x="894159" y="-7726"/>
                  <a:pt x="1133704" y="0"/>
                </a:cubicBezTo>
                <a:cubicBezTo>
                  <a:pt x="1373249" y="7726"/>
                  <a:pt x="1440352" y="-304"/>
                  <a:pt x="1671066" y="0"/>
                </a:cubicBezTo>
                <a:cubicBezTo>
                  <a:pt x="1901780" y="304"/>
                  <a:pt x="2091497" y="765"/>
                  <a:pt x="2385365" y="0"/>
                </a:cubicBezTo>
                <a:cubicBezTo>
                  <a:pt x="2679233" y="-765"/>
                  <a:pt x="2762926" y="2802"/>
                  <a:pt x="3040685" y="0"/>
                </a:cubicBezTo>
                <a:cubicBezTo>
                  <a:pt x="3318444" y="-2802"/>
                  <a:pt x="3409726" y="9093"/>
                  <a:pt x="3696005" y="0"/>
                </a:cubicBezTo>
                <a:cubicBezTo>
                  <a:pt x="3982284" y="-9093"/>
                  <a:pt x="4087272" y="27119"/>
                  <a:pt x="4469282" y="0"/>
                </a:cubicBezTo>
                <a:cubicBezTo>
                  <a:pt x="4851292" y="-27119"/>
                  <a:pt x="4924835" y="26473"/>
                  <a:pt x="5183581" y="0"/>
                </a:cubicBezTo>
                <a:cubicBezTo>
                  <a:pt x="5442327" y="-26473"/>
                  <a:pt x="5598463" y="7328"/>
                  <a:pt x="5897880" y="0"/>
                </a:cubicBezTo>
                <a:cubicBezTo>
                  <a:pt x="5898716" y="13055"/>
                  <a:pt x="5897707" y="18641"/>
                  <a:pt x="5897880" y="27432"/>
                </a:cubicBezTo>
                <a:cubicBezTo>
                  <a:pt x="5682742" y="40412"/>
                  <a:pt x="5520014" y="23844"/>
                  <a:pt x="5419496" y="27432"/>
                </a:cubicBezTo>
                <a:cubicBezTo>
                  <a:pt x="5318978" y="31020"/>
                  <a:pt x="5012864" y="6698"/>
                  <a:pt x="4882134" y="27432"/>
                </a:cubicBezTo>
                <a:cubicBezTo>
                  <a:pt x="4751404" y="48166"/>
                  <a:pt x="4313676" y="5207"/>
                  <a:pt x="4167835" y="27432"/>
                </a:cubicBezTo>
                <a:cubicBezTo>
                  <a:pt x="4021994" y="49657"/>
                  <a:pt x="3715729" y="59193"/>
                  <a:pt x="3394558" y="27432"/>
                </a:cubicBezTo>
                <a:cubicBezTo>
                  <a:pt x="3073387" y="-4329"/>
                  <a:pt x="3093227" y="38972"/>
                  <a:pt x="2798216" y="27432"/>
                </a:cubicBezTo>
                <a:cubicBezTo>
                  <a:pt x="2503205" y="15892"/>
                  <a:pt x="2297615" y="31603"/>
                  <a:pt x="2024939" y="27432"/>
                </a:cubicBezTo>
                <a:cubicBezTo>
                  <a:pt x="1752263" y="23261"/>
                  <a:pt x="1629814" y="3659"/>
                  <a:pt x="1487576" y="27432"/>
                </a:cubicBezTo>
                <a:cubicBezTo>
                  <a:pt x="1345338" y="51205"/>
                  <a:pt x="1238885" y="24954"/>
                  <a:pt x="1009193" y="27432"/>
                </a:cubicBezTo>
                <a:cubicBezTo>
                  <a:pt x="779501" y="29910"/>
                  <a:pt x="441829" y="-15535"/>
                  <a:pt x="0" y="27432"/>
                </a:cubicBezTo>
                <a:cubicBezTo>
                  <a:pt x="988" y="17221"/>
                  <a:pt x="-970" y="7538"/>
                  <a:pt x="0" y="0"/>
                </a:cubicBezTo>
                <a:close/>
              </a:path>
              <a:path w="5897880" h="27432" stroke="0" extrusionOk="0">
                <a:moveTo>
                  <a:pt x="0" y="0"/>
                </a:moveTo>
                <a:cubicBezTo>
                  <a:pt x="196299" y="-26676"/>
                  <a:pt x="463834" y="6738"/>
                  <a:pt x="596341" y="0"/>
                </a:cubicBezTo>
                <a:cubicBezTo>
                  <a:pt x="728848" y="-6738"/>
                  <a:pt x="857267" y="1845"/>
                  <a:pt x="1074725" y="0"/>
                </a:cubicBezTo>
                <a:cubicBezTo>
                  <a:pt x="1292183" y="-1845"/>
                  <a:pt x="1545672" y="3744"/>
                  <a:pt x="1848002" y="0"/>
                </a:cubicBezTo>
                <a:cubicBezTo>
                  <a:pt x="2150332" y="-3744"/>
                  <a:pt x="2306688" y="-14526"/>
                  <a:pt x="2444344" y="0"/>
                </a:cubicBezTo>
                <a:cubicBezTo>
                  <a:pt x="2582000" y="14526"/>
                  <a:pt x="2761095" y="-11862"/>
                  <a:pt x="3040685" y="0"/>
                </a:cubicBezTo>
                <a:cubicBezTo>
                  <a:pt x="3320275" y="11862"/>
                  <a:pt x="3622320" y="-32867"/>
                  <a:pt x="3813962" y="0"/>
                </a:cubicBezTo>
                <a:cubicBezTo>
                  <a:pt x="4005604" y="32867"/>
                  <a:pt x="4117810" y="-10778"/>
                  <a:pt x="4351325" y="0"/>
                </a:cubicBezTo>
                <a:cubicBezTo>
                  <a:pt x="4584840" y="10778"/>
                  <a:pt x="4963783" y="-32384"/>
                  <a:pt x="5124602" y="0"/>
                </a:cubicBezTo>
                <a:cubicBezTo>
                  <a:pt x="5285421" y="32384"/>
                  <a:pt x="5705238" y="-29538"/>
                  <a:pt x="5897880" y="0"/>
                </a:cubicBezTo>
                <a:cubicBezTo>
                  <a:pt x="5898677" y="11634"/>
                  <a:pt x="5899083" y="16994"/>
                  <a:pt x="5897880" y="27432"/>
                </a:cubicBezTo>
                <a:cubicBezTo>
                  <a:pt x="5630425" y="7719"/>
                  <a:pt x="5532865" y="21388"/>
                  <a:pt x="5242560" y="27432"/>
                </a:cubicBezTo>
                <a:cubicBezTo>
                  <a:pt x="4952255" y="33476"/>
                  <a:pt x="4783060" y="14892"/>
                  <a:pt x="4646219" y="27432"/>
                </a:cubicBezTo>
                <a:cubicBezTo>
                  <a:pt x="4509378" y="39972"/>
                  <a:pt x="4163771" y="-4851"/>
                  <a:pt x="3872941" y="27432"/>
                </a:cubicBezTo>
                <a:cubicBezTo>
                  <a:pt x="3582111" y="59715"/>
                  <a:pt x="3362704" y="7742"/>
                  <a:pt x="3099664" y="27432"/>
                </a:cubicBezTo>
                <a:cubicBezTo>
                  <a:pt x="2836624" y="47122"/>
                  <a:pt x="2747441" y="28801"/>
                  <a:pt x="2562301" y="27432"/>
                </a:cubicBezTo>
                <a:cubicBezTo>
                  <a:pt x="2377161" y="26063"/>
                  <a:pt x="2104946" y="30879"/>
                  <a:pt x="1906981" y="27432"/>
                </a:cubicBezTo>
                <a:cubicBezTo>
                  <a:pt x="1709016" y="23985"/>
                  <a:pt x="1304654" y="6821"/>
                  <a:pt x="1133704" y="27432"/>
                </a:cubicBezTo>
                <a:cubicBezTo>
                  <a:pt x="962754" y="48043"/>
                  <a:pt x="457048" y="12129"/>
                  <a:pt x="0" y="27432"/>
                </a:cubicBezTo>
                <a:cubicBezTo>
                  <a:pt x="894" y="14250"/>
                  <a:pt x="667" y="11053"/>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6">
            <a:extLst>
              <a:ext uri="{FF2B5EF4-FFF2-40B4-BE49-F238E27FC236}">
                <a16:creationId xmlns:a16="http://schemas.microsoft.com/office/drawing/2014/main" id="{53BEA983-EAAB-42FB-84E9-E77708168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016" y="5440680"/>
            <a:ext cx="3200400" cy="27432"/>
          </a:xfrm>
          <a:custGeom>
            <a:avLst/>
            <a:gdLst>
              <a:gd name="connsiteX0" fmla="*/ 0 w 3200400"/>
              <a:gd name="connsiteY0" fmla="*/ 0 h 27432"/>
              <a:gd name="connsiteX1" fmla="*/ 608076 w 3200400"/>
              <a:gd name="connsiteY1" fmla="*/ 0 h 27432"/>
              <a:gd name="connsiteX2" fmla="*/ 1248156 w 3200400"/>
              <a:gd name="connsiteY2" fmla="*/ 0 h 27432"/>
              <a:gd name="connsiteX3" fmla="*/ 1920240 w 3200400"/>
              <a:gd name="connsiteY3" fmla="*/ 0 h 27432"/>
              <a:gd name="connsiteX4" fmla="*/ 2592324 w 3200400"/>
              <a:gd name="connsiteY4" fmla="*/ 0 h 27432"/>
              <a:gd name="connsiteX5" fmla="*/ 3200400 w 3200400"/>
              <a:gd name="connsiteY5" fmla="*/ 0 h 27432"/>
              <a:gd name="connsiteX6" fmla="*/ 3200400 w 3200400"/>
              <a:gd name="connsiteY6" fmla="*/ 27432 h 27432"/>
              <a:gd name="connsiteX7" fmla="*/ 2496312 w 3200400"/>
              <a:gd name="connsiteY7" fmla="*/ 27432 h 27432"/>
              <a:gd name="connsiteX8" fmla="*/ 1792224 w 3200400"/>
              <a:gd name="connsiteY8" fmla="*/ 27432 h 27432"/>
              <a:gd name="connsiteX9" fmla="*/ 1152144 w 3200400"/>
              <a:gd name="connsiteY9" fmla="*/ 27432 h 27432"/>
              <a:gd name="connsiteX10" fmla="*/ 0 w 3200400"/>
              <a:gd name="connsiteY10" fmla="*/ 27432 h 27432"/>
              <a:gd name="connsiteX11" fmla="*/ 0 w 3200400"/>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00400" h="27432" fill="none" extrusionOk="0">
                <a:moveTo>
                  <a:pt x="0" y="0"/>
                </a:moveTo>
                <a:cubicBezTo>
                  <a:pt x="176560" y="-17034"/>
                  <a:pt x="345323" y="-28956"/>
                  <a:pt x="608076" y="0"/>
                </a:cubicBezTo>
                <a:cubicBezTo>
                  <a:pt x="870829" y="28956"/>
                  <a:pt x="955637" y="-27357"/>
                  <a:pt x="1248156" y="0"/>
                </a:cubicBezTo>
                <a:cubicBezTo>
                  <a:pt x="1540675" y="27357"/>
                  <a:pt x="1624069" y="30558"/>
                  <a:pt x="1920240" y="0"/>
                </a:cubicBezTo>
                <a:cubicBezTo>
                  <a:pt x="2216411" y="-30558"/>
                  <a:pt x="2344585" y="12271"/>
                  <a:pt x="2592324" y="0"/>
                </a:cubicBezTo>
                <a:cubicBezTo>
                  <a:pt x="2840063" y="-12271"/>
                  <a:pt x="2987913" y="7129"/>
                  <a:pt x="3200400" y="0"/>
                </a:cubicBezTo>
                <a:cubicBezTo>
                  <a:pt x="3199234" y="7395"/>
                  <a:pt x="3200445" y="21864"/>
                  <a:pt x="3200400" y="27432"/>
                </a:cubicBezTo>
                <a:cubicBezTo>
                  <a:pt x="2991642" y="45977"/>
                  <a:pt x="2778729" y="1200"/>
                  <a:pt x="2496312" y="27432"/>
                </a:cubicBezTo>
                <a:cubicBezTo>
                  <a:pt x="2213895" y="53664"/>
                  <a:pt x="2080041" y="8460"/>
                  <a:pt x="1792224" y="27432"/>
                </a:cubicBezTo>
                <a:cubicBezTo>
                  <a:pt x="1504407" y="46404"/>
                  <a:pt x="1357364" y="6320"/>
                  <a:pt x="1152144" y="27432"/>
                </a:cubicBezTo>
                <a:cubicBezTo>
                  <a:pt x="946924" y="48544"/>
                  <a:pt x="515176" y="61411"/>
                  <a:pt x="0" y="27432"/>
                </a:cubicBezTo>
                <a:cubicBezTo>
                  <a:pt x="-503" y="20663"/>
                  <a:pt x="1168" y="5855"/>
                  <a:pt x="0" y="0"/>
                </a:cubicBezTo>
                <a:close/>
              </a:path>
              <a:path w="3200400" h="27432" stroke="0" extrusionOk="0">
                <a:moveTo>
                  <a:pt x="0" y="0"/>
                </a:moveTo>
                <a:cubicBezTo>
                  <a:pt x="273892" y="-2049"/>
                  <a:pt x="368520" y="4190"/>
                  <a:pt x="608076" y="0"/>
                </a:cubicBezTo>
                <a:cubicBezTo>
                  <a:pt x="847632" y="-4190"/>
                  <a:pt x="971999" y="7437"/>
                  <a:pt x="1152144" y="0"/>
                </a:cubicBezTo>
                <a:cubicBezTo>
                  <a:pt x="1332289" y="-7437"/>
                  <a:pt x="1665848" y="24107"/>
                  <a:pt x="1856232" y="0"/>
                </a:cubicBezTo>
                <a:cubicBezTo>
                  <a:pt x="2046616" y="-24107"/>
                  <a:pt x="2167965" y="18079"/>
                  <a:pt x="2464308" y="0"/>
                </a:cubicBezTo>
                <a:cubicBezTo>
                  <a:pt x="2760651" y="-18079"/>
                  <a:pt x="2877599" y="28161"/>
                  <a:pt x="3200400" y="0"/>
                </a:cubicBezTo>
                <a:cubicBezTo>
                  <a:pt x="3200593" y="12649"/>
                  <a:pt x="3199412" y="17989"/>
                  <a:pt x="3200400" y="27432"/>
                </a:cubicBezTo>
                <a:cubicBezTo>
                  <a:pt x="2978255" y="22115"/>
                  <a:pt x="2854979" y="18349"/>
                  <a:pt x="2560320" y="27432"/>
                </a:cubicBezTo>
                <a:cubicBezTo>
                  <a:pt x="2265661" y="36515"/>
                  <a:pt x="2043241" y="2929"/>
                  <a:pt x="1856232" y="27432"/>
                </a:cubicBezTo>
                <a:cubicBezTo>
                  <a:pt x="1669223" y="51935"/>
                  <a:pt x="1428863" y="5228"/>
                  <a:pt x="1312164" y="27432"/>
                </a:cubicBezTo>
                <a:cubicBezTo>
                  <a:pt x="1195465" y="49636"/>
                  <a:pt x="838125" y="31438"/>
                  <a:pt x="672084" y="27432"/>
                </a:cubicBezTo>
                <a:cubicBezTo>
                  <a:pt x="506043" y="23426"/>
                  <a:pt x="200317" y="-1243"/>
                  <a:pt x="0" y="27432"/>
                </a:cubicBezTo>
                <a:cubicBezTo>
                  <a:pt x="1300" y="19678"/>
                  <a:pt x="-86" y="12044"/>
                  <a:pt x="0" y="0"/>
                </a:cubicBezTo>
                <a:close/>
              </a:path>
            </a:pathLst>
          </a:custGeom>
          <a:solidFill>
            <a:srgbClr val="53B28E"/>
          </a:solidFill>
          <a:ln w="41275" cap="rnd">
            <a:solidFill>
              <a:srgbClr val="53B28E"/>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49261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22" name="Rectangle 21">
            <a:extLst>
              <a:ext uri="{FF2B5EF4-FFF2-40B4-BE49-F238E27FC236}">
                <a16:creationId xmlns:a16="http://schemas.microsoft.com/office/drawing/2014/main" id="{168AB93A-48BC-4C25-A3AD-C17B5A682A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F4AE179-A75B-4007-B5FA-8139ACF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58969" y="1168517"/>
            <a:ext cx="4889565" cy="4424065"/>
          </a:xfrm>
          <a:custGeom>
            <a:avLst/>
            <a:gdLst>
              <a:gd name="connsiteX0" fmla="*/ 2612540 w 5531319"/>
              <a:gd name="connsiteY0" fmla="*/ 836 h 4424065"/>
              <a:gd name="connsiteX1" fmla="*/ 2946310 w 5531319"/>
              <a:gd name="connsiteY1" fmla="*/ 35548 h 4424065"/>
              <a:gd name="connsiteX2" fmla="*/ 3961099 w 5531319"/>
              <a:gd name="connsiteY2" fmla="*/ 303581 h 4424065"/>
              <a:gd name="connsiteX3" fmla="*/ 4854587 w 5531319"/>
              <a:gd name="connsiteY3" fmla="*/ 764502 h 4424065"/>
              <a:gd name="connsiteX4" fmla="*/ 5377812 w 5531319"/>
              <a:gd name="connsiteY4" fmla="*/ 1339732 h 4424065"/>
              <a:gd name="connsiteX5" fmla="*/ 5526197 w 5531319"/>
              <a:gd name="connsiteY5" fmla="*/ 1825829 h 4424065"/>
              <a:gd name="connsiteX6" fmla="*/ 5510557 w 5531319"/>
              <a:gd name="connsiteY6" fmla="*/ 2199398 h 4424065"/>
              <a:gd name="connsiteX7" fmla="*/ 5509795 w 5531319"/>
              <a:gd name="connsiteY7" fmla="*/ 2402839 h 4424065"/>
              <a:gd name="connsiteX8" fmla="*/ 5323519 w 5531319"/>
              <a:gd name="connsiteY8" fmla="*/ 3144890 h 4424065"/>
              <a:gd name="connsiteX9" fmla="*/ 4853061 w 5531319"/>
              <a:gd name="connsiteY9" fmla="*/ 3612932 h 4424065"/>
              <a:gd name="connsiteX10" fmla="*/ 4316358 w 5531319"/>
              <a:gd name="connsiteY10" fmla="*/ 3982940 h 4424065"/>
              <a:gd name="connsiteX11" fmla="*/ 3352556 w 5531319"/>
              <a:gd name="connsiteY11" fmla="*/ 4386771 h 4424065"/>
              <a:gd name="connsiteX12" fmla="*/ 2770206 w 5531319"/>
              <a:gd name="connsiteY12" fmla="*/ 4412201 h 4424065"/>
              <a:gd name="connsiteX13" fmla="*/ 2514888 w 5531319"/>
              <a:gd name="connsiteY13" fmla="*/ 4393637 h 4424065"/>
              <a:gd name="connsiteX14" fmla="*/ 1903166 w 5531319"/>
              <a:gd name="connsiteY14" fmla="*/ 4263562 h 4424065"/>
              <a:gd name="connsiteX15" fmla="*/ 948392 w 5531319"/>
              <a:gd name="connsiteY15" fmla="*/ 3794249 h 4424065"/>
              <a:gd name="connsiteX16" fmla="*/ 223633 w 5531319"/>
              <a:gd name="connsiteY16" fmla="*/ 2975526 h 4424065"/>
              <a:gd name="connsiteX17" fmla="*/ 39519 w 5531319"/>
              <a:gd name="connsiteY17" fmla="*/ 2401695 h 4424065"/>
              <a:gd name="connsiteX18" fmla="*/ 16251 w 5531319"/>
              <a:gd name="connsiteY18" fmla="*/ 2300991 h 4424065"/>
              <a:gd name="connsiteX19" fmla="*/ 11800 w 5531319"/>
              <a:gd name="connsiteY19" fmla="*/ 2053556 h 4424065"/>
              <a:gd name="connsiteX20" fmla="*/ 812849 w 5531319"/>
              <a:gd name="connsiteY20" fmla="*/ 651084 h 4424065"/>
              <a:gd name="connsiteX21" fmla="*/ 2066809 w 5531319"/>
              <a:gd name="connsiteY21" fmla="*/ 52586 h 4424065"/>
              <a:gd name="connsiteX22" fmla="*/ 2332045 w 5531319"/>
              <a:gd name="connsiteY22" fmla="*/ 14441 h 4424065"/>
              <a:gd name="connsiteX23" fmla="*/ 2612540 w 5531319"/>
              <a:gd name="connsiteY23" fmla="*/ 836 h 4424065"/>
              <a:gd name="connsiteX24" fmla="*/ 5468597 w 5531319"/>
              <a:gd name="connsiteY24" fmla="*/ 2088522 h 4424065"/>
              <a:gd name="connsiteX25" fmla="*/ 5471140 w 5531319"/>
              <a:gd name="connsiteY25" fmla="*/ 1826083 h 4424065"/>
              <a:gd name="connsiteX26" fmla="*/ 5327079 w 5531319"/>
              <a:gd name="connsiteY26" fmla="*/ 1361348 h 4424065"/>
              <a:gd name="connsiteX27" fmla="*/ 4833353 w 5531319"/>
              <a:gd name="connsiteY27" fmla="*/ 816507 h 4424065"/>
              <a:gd name="connsiteX28" fmla="*/ 4063456 w 5531319"/>
              <a:gd name="connsiteY28" fmla="*/ 400724 h 4424065"/>
              <a:gd name="connsiteX29" fmla="*/ 3972543 w 5531319"/>
              <a:gd name="connsiteY29" fmla="*/ 365631 h 4424065"/>
              <a:gd name="connsiteX30" fmla="*/ 3885571 w 5531319"/>
              <a:gd name="connsiteY30" fmla="*/ 334733 h 4424065"/>
              <a:gd name="connsiteX31" fmla="*/ 4355012 w 5531319"/>
              <a:gd name="connsiteY31" fmla="*/ 579880 h 4424065"/>
              <a:gd name="connsiteX32" fmla="*/ 5144618 w 5531319"/>
              <a:gd name="connsiteY32" fmla="*/ 1290779 h 4424065"/>
              <a:gd name="connsiteX33" fmla="*/ 5468597 w 5531319"/>
              <a:gd name="connsiteY33" fmla="*/ 2088522 h 4424065"/>
              <a:gd name="connsiteX34" fmla="*/ 2219771 w 5531319"/>
              <a:gd name="connsiteY34" fmla="*/ 85645 h 4424065"/>
              <a:gd name="connsiteX35" fmla="*/ 2181626 w 5531319"/>
              <a:gd name="connsiteY35" fmla="*/ 89333 h 4424065"/>
              <a:gd name="connsiteX36" fmla="*/ 1462971 w 5531319"/>
              <a:gd name="connsiteY36" fmla="*/ 303073 h 4424065"/>
              <a:gd name="connsiteX37" fmla="*/ 308697 w 5531319"/>
              <a:gd name="connsiteY37" fmla="*/ 1338461 h 4424065"/>
              <a:gd name="connsiteX38" fmla="*/ 65839 w 5531319"/>
              <a:gd name="connsiteY38" fmla="*/ 2064364 h 4424065"/>
              <a:gd name="connsiteX39" fmla="*/ 82114 w 5531319"/>
              <a:gd name="connsiteY39" fmla="*/ 2022150 h 4424065"/>
              <a:gd name="connsiteX40" fmla="*/ 423260 w 5531319"/>
              <a:gd name="connsiteY40" fmla="*/ 1282260 h 4424065"/>
              <a:gd name="connsiteX41" fmla="*/ 1231811 w 5531319"/>
              <a:gd name="connsiteY41" fmla="*/ 454001 h 4424065"/>
              <a:gd name="connsiteX42" fmla="*/ 2219771 w 5531319"/>
              <a:gd name="connsiteY42" fmla="*/ 85645 h 4424065"/>
              <a:gd name="connsiteX43" fmla="*/ 2855524 w 5531319"/>
              <a:gd name="connsiteY43" fmla="*/ 4364392 h 4424065"/>
              <a:gd name="connsiteX44" fmla="*/ 4292327 w 5531319"/>
              <a:gd name="connsiteY44" fmla="*/ 3931444 h 4424065"/>
              <a:gd name="connsiteX45" fmla="*/ 2855652 w 5531319"/>
              <a:gd name="connsiteY45" fmla="*/ 4364392 h 4424065"/>
              <a:gd name="connsiteX46" fmla="*/ 3869805 w 5531319"/>
              <a:gd name="connsiteY46" fmla="*/ 330156 h 4424065"/>
              <a:gd name="connsiteX47" fmla="*/ 3865736 w 5531319"/>
              <a:gd name="connsiteY47" fmla="*/ 329520 h 4424065"/>
              <a:gd name="connsiteX48" fmla="*/ 3866499 w 5531319"/>
              <a:gd name="connsiteY48" fmla="*/ 330537 h 4424065"/>
              <a:gd name="connsiteX49" fmla="*/ 4302117 w 5531319"/>
              <a:gd name="connsiteY49" fmla="*/ 3923561 h 4424065"/>
              <a:gd name="connsiteX50" fmla="*/ 4301101 w 5531319"/>
              <a:gd name="connsiteY50" fmla="*/ 3924959 h 4424065"/>
              <a:gd name="connsiteX51" fmla="*/ 4302880 w 5531319"/>
              <a:gd name="connsiteY51" fmla="*/ 3924959 h 4424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531319" h="4424065">
                <a:moveTo>
                  <a:pt x="2612540" y="836"/>
                </a:moveTo>
                <a:cubicBezTo>
                  <a:pt x="2715913" y="-4250"/>
                  <a:pt x="2831239" y="14695"/>
                  <a:pt x="2946310" y="35548"/>
                </a:cubicBezTo>
                <a:cubicBezTo>
                  <a:pt x="3291651" y="98106"/>
                  <a:pt x="3631143" y="182915"/>
                  <a:pt x="3961099" y="303581"/>
                </a:cubicBezTo>
                <a:cubicBezTo>
                  <a:pt x="4278340" y="419543"/>
                  <a:pt x="4581340" y="563350"/>
                  <a:pt x="4854587" y="764502"/>
                </a:cubicBezTo>
                <a:cubicBezTo>
                  <a:pt x="5067437" y="921152"/>
                  <a:pt x="5250407" y="1105521"/>
                  <a:pt x="5377812" y="1339732"/>
                </a:cubicBezTo>
                <a:cubicBezTo>
                  <a:pt x="5459811" y="1489986"/>
                  <a:pt x="5510303" y="1655396"/>
                  <a:pt x="5526197" y="1825829"/>
                </a:cubicBezTo>
                <a:cubicBezTo>
                  <a:pt x="5538276" y="1951327"/>
                  <a:pt x="5527341" y="2074917"/>
                  <a:pt x="5510557" y="2199398"/>
                </a:cubicBezTo>
                <a:cubicBezTo>
                  <a:pt x="5502966" y="2266991"/>
                  <a:pt x="5502712" y="2335195"/>
                  <a:pt x="5509795" y="2402839"/>
                </a:cubicBezTo>
                <a:cubicBezTo>
                  <a:pt x="5534207" y="2664197"/>
                  <a:pt x="5468471" y="2926051"/>
                  <a:pt x="5323519" y="3144890"/>
                </a:cubicBezTo>
                <a:cubicBezTo>
                  <a:pt x="5201339" y="3332234"/>
                  <a:pt x="5041041" y="3491719"/>
                  <a:pt x="4853061" y="3612932"/>
                </a:cubicBezTo>
                <a:cubicBezTo>
                  <a:pt x="4671109" y="3732072"/>
                  <a:pt x="4498565" y="3864563"/>
                  <a:pt x="4316358" y="3982940"/>
                </a:cubicBezTo>
                <a:cubicBezTo>
                  <a:pt x="4019716" y="4175573"/>
                  <a:pt x="3701076" y="4317347"/>
                  <a:pt x="3352556" y="4386771"/>
                </a:cubicBezTo>
                <a:cubicBezTo>
                  <a:pt x="3160953" y="4425590"/>
                  <a:pt x="2964455" y="4434173"/>
                  <a:pt x="2770206" y="4412201"/>
                </a:cubicBezTo>
                <a:cubicBezTo>
                  <a:pt x="2685524" y="4402537"/>
                  <a:pt x="2599952" y="4402410"/>
                  <a:pt x="2514888" y="4393637"/>
                </a:cubicBezTo>
                <a:cubicBezTo>
                  <a:pt x="2307136" y="4370851"/>
                  <a:pt x="2102208" y="4327277"/>
                  <a:pt x="1903166" y="4263562"/>
                </a:cubicBezTo>
                <a:cubicBezTo>
                  <a:pt x="1560622" y="4156119"/>
                  <a:pt x="1238931" y="4006972"/>
                  <a:pt x="948392" y="3794249"/>
                </a:cubicBezTo>
                <a:cubicBezTo>
                  <a:pt x="647553" y="3573897"/>
                  <a:pt x="396812" y="3308660"/>
                  <a:pt x="223633" y="2975526"/>
                </a:cubicBezTo>
                <a:cubicBezTo>
                  <a:pt x="129453" y="2796370"/>
                  <a:pt x="67149" y="2602198"/>
                  <a:pt x="39519" y="2401695"/>
                </a:cubicBezTo>
                <a:cubicBezTo>
                  <a:pt x="34509" y="2367555"/>
                  <a:pt x="26728" y="2333872"/>
                  <a:pt x="16251" y="2300991"/>
                </a:cubicBezTo>
                <a:cubicBezTo>
                  <a:pt x="-9180" y="2218598"/>
                  <a:pt x="-25" y="2135695"/>
                  <a:pt x="11800" y="2053556"/>
                </a:cubicBezTo>
                <a:cubicBezTo>
                  <a:pt x="93685" y="1480615"/>
                  <a:pt x="377867" y="1021983"/>
                  <a:pt x="812849" y="651084"/>
                </a:cubicBezTo>
                <a:cubicBezTo>
                  <a:pt x="1176754" y="340201"/>
                  <a:pt x="1598259" y="146042"/>
                  <a:pt x="2066809" y="52586"/>
                </a:cubicBezTo>
                <a:cubicBezTo>
                  <a:pt x="2154543" y="35039"/>
                  <a:pt x="2243040" y="23087"/>
                  <a:pt x="2332045" y="14441"/>
                </a:cubicBezTo>
                <a:cubicBezTo>
                  <a:pt x="2421051" y="5794"/>
                  <a:pt x="2508912" y="2107"/>
                  <a:pt x="2612540" y="836"/>
                </a:cubicBezTo>
                <a:close/>
                <a:moveTo>
                  <a:pt x="5468597" y="2088522"/>
                </a:moveTo>
                <a:cubicBezTo>
                  <a:pt x="5479329" y="2001424"/>
                  <a:pt x="5480181" y="1913385"/>
                  <a:pt x="5471140" y="1826083"/>
                </a:cubicBezTo>
                <a:cubicBezTo>
                  <a:pt x="5455336" y="1662962"/>
                  <a:pt x="5406306" y="1504799"/>
                  <a:pt x="5327079" y="1361348"/>
                </a:cubicBezTo>
                <a:cubicBezTo>
                  <a:pt x="5206159" y="1140233"/>
                  <a:pt x="5033361" y="965782"/>
                  <a:pt x="4833353" y="816507"/>
                </a:cubicBezTo>
                <a:cubicBezTo>
                  <a:pt x="4597234" y="640276"/>
                  <a:pt x="4336321" y="509438"/>
                  <a:pt x="4063456" y="400724"/>
                </a:cubicBezTo>
                <a:cubicBezTo>
                  <a:pt x="4033359" y="388607"/>
                  <a:pt x="4003059" y="376909"/>
                  <a:pt x="3972543" y="365631"/>
                </a:cubicBezTo>
                <a:cubicBezTo>
                  <a:pt x="3943679" y="354950"/>
                  <a:pt x="3914562" y="345033"/>
                  <a:pt x="3885571" y="334733"/>
                </a:cubicBezTo>
                <a:cubicBezTo>
                  <a:pt x="4046888" y="406840"/>
                  <a:pt x="4203652" y="488713"/>
                  <a:pt x="4355012" y="579880"/>
                </a:cubicBezTo>
                <a:cubicBezTo>
                  <a:pt x="4662081" y="768063"/>
                  <a:pt x="4933802" y="995790"/>
                  <a:pt x="5144618" y="1290779"/>
                </a:cubicBezTo>
                <a:cubicBezTo>
                  <a:pt x="5314364" y="1528042"/>
                  <a:pt x="5426257" y="1789591"/>
                  <a:pt x="5468597" y="2088522"/>
                </a:cubicBezTo>
                <a:close/>
                <a:moveTo>
                  <a:pt x="2219771" y="85645"/>
                </a:moveTo>
                <a:cubicBezTo>
                  <a:pt x="2206942" y="84005"/>
                  <a:pt x="2193909" y="85264"/>
                  <a:pt x="2181626" y="89333"/>
                </a:cubicBezTo>
                <a:cubicBezTo>
                  <a:pt x="1932919" y="125113"/>
                  <a:pt x="1690799" y="197118"/>
                  <a:pt x="1462971" y="303073"/>
                </a:cubicBezTo>
                <a:cubicBezTo>
                  <a:pt x="971788" y="529528"/>
                  <a:pt x="578129" y="865460"/>
                  <a:pt x="308697" y="1338461"/>
                </a:cubicBezTo>
                <a:cubicBezTo>
                  <a:pt x="180224" y="1561852"/>
                  <a:pt x="97652" y="1808638"/>
                  <a:pt x="65839" y="2064364"/>
                </a:cubicBezTo>
                <a:cubicBezTo>
                  <a:pt x="71942" y="2050505"/>
                  <a:pt x="77283" y="2036391"/>
                  <a:pt x="82114" y="2022150"/>
                </a:cubicBezTo>
                <a:cubicBezTo>
                  <a:pt x="170103" y="1763653"/>
                  <a:pt x="279579" y="1515073"/>
                  <a:pt x="423260" y="1282260"/>
                </a:cubicBezTo>
                <a:cubicBezTo>
                  <a:pt x="630769" y="945565"/>
                  <a:pt x="895370" y="664944"/>
                  <a:pt x="1231811" y="454001"/>
                </a:cubicBezTo>
                <a:cubicBezTo>
                  <a:pt x="1535192" y="263783"/>
                  <a:pt x="1866801" y="149729"/>
                  <a:pt x="2219771" y="85645"/>
                </a:cubicBezTo>
                <a:close/>
                <a:moveTo>
                  <a:pt x="2855524" y="4364392"/>
                </a:moveTo>
                <a:cubicBezTo>
                  <a:pt x="3386633" y="4394018"/>
                  <a:pt x="3853530" y="4210158"/>
                  <a:pt x="4292327" y="3931444"/>
                </a:cubicBezTo>
                <a:cubicBezTo>
                  <a:pt x="3830134" y="4131325"/>
                  <a:pt x="3346707" y="4259111"/>
                  <a:pt x="2855652" y="4364392"/>
                </a:cubicBezTo>
                <a:close/>
                <a:moveTo>
                  <a:pt x="3869805" y="330156"/>
                </a:moveTo>
                <a:lnTo>
                  <a:pt x="3865736" y="329520"/>
                </a:lnTo>
                <a:cubicBezTo>
                  <a:pt x="3865736" y="329520"/>
                  <a:pt x="3865736" y="330410"/>
                  <a:pt x="3866499" y="330537"/>
                </a:cubicBezTo>
                <a:close/>
                <a:moveTo>
                  <a:pt x="4302117" y="3923561"/>
                </a:moveTo>
                <a:lnTo>
                  <a:pt x="4301101" y="3924959"/>
                </a:lnTo>
                <a:lnTo>
                  <a:pt x="4302880" y="3924959"/>
                </a:lnTo>
                <a:close/>
              </a:path>
            </a:pathLst>
          </a:custGeom>
          <a:solidFill>
            <a:srgbClr val="53B28E"/>
          </a:solidFill>
          <a:ln w="12700"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47C3004D-D523-4668-9801-6E6B20B34F3C}"/>
              </a:ext>
            </a:extLst>
          </p:cNvPr>
          <p:cNvSpPr>
            <a:spLocks noGrp="1"/>
          </p:cNvSpPr>
          <p:nvPr>
            <p:ph type="title"/>
          </p:nvPr>
        </p:nvSpPr>
        <p:spPr>
          <a:xfrm>
            <a:off x="7124135" y="2156348"/>
            <a:ext cx="3971495" cy="1866748"/>
          </a:xfrm>
        </p:spPr>
        <p:txBody>
          <a:bodyPr vert="horz" lIns="91440" tIns="45720" rIns="91440" bIns="45720" rtlCol="0" anchor="b">
            <a:normAutofit fontScale="90000"/>
          </a:bodyPr>
          <a:lstStyle/>
          <a:p>
            <a:pPr algn="ctr"/>
            <a:r>
              <a:rPr lang="en-US" sz="5800" dirty="0">
                <a:solidFill>
                  <a:srgbClr val="FFFFFF"/>
                </a:solidFill>
                <a:latin typeface="Eras Medium ITC" panose="020B0602030504020804" pitchFamily="34" charset="0"/>
              </a:rPr>
              <a:t>USE ALL YOUR STRENGTH</a:t>
            </a:r>
          </a:p>
        </p:txBody>
      </p:sp>
      <p:sp>
        <p:nvSpPr>
          <p:cNvPr id="26"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05874" y="4409267"/>
            <a:ext cx="3242551" cy="27432"/>
          </a:xfrm>
          <a:custGeom>
            <a:avLst/>
            <a:gdLst>
              <a:gd name="connsiteX0" fmla="*/ 0 w 3242551"/>
              <a:gd name="connsiteY0" fmla="*/ 0 h 27432"/>
              <a:gd name="connsiteX1" fmla="*/ 616085 w 3242551"/>
              <a:gd name="connsiteY1" fmla="*/ 0 h 27432"/>
              <a:gd name="connsiteX2" fmla="*/ 1264595 w 3242551"/>
              <a:gd name="connsiteY2" fmla="*/ 0 h 27432"/>
              <a:gd name="connsiteX3" fmla="*/ 1945531 w 3242551"/>
              <a:gd name="connsiteY3" fmla="*/ 0 h 27432"/>
              <a:gd name="connsiteX4" fmla="*/ 2626466 w 3242551"/>
              <a:gd name="connsiteY4" fmla="*/ 0 h 27432"/>
              <a:gd name="connsiteX5" fmla="*/ 3242551 w 3242551"/>
              <a:gd name="connsiteY5" fmla="*/ 0 h 27432"/>
              <a:gd name="connsiteX6" fmla="*/ 3242551 w 3242551"/>
              <a:gd name="connsiteY6" fmla="*/ 27432 h 27432"/>
              <a:gd name="connsiteX7" fmla="*/ 2529190 w 3242551"/>
              <a:gd name="connsiteY7" fmla="*/ 27432 h 27432"/>
              <a:gd name="connsiteX8" fmla="*/ 1815829 w 3242551"/>
              <a:gd name="connsiteY8" fmla="*/ 27432 h 27432"/>
              <a:gd name="connsiteX9" fmla="*/ 1167318 w 3242551"/>
              <a:gd name="connsiteY9" fmla="*/ 27432 h 27432"/>
              <a:gd name="connsiteX10" fmla="*/ 0 w 3242551"/>
              <a:gd name="connsiteY10" fmla="*/ 27432 h 27432"/>
              <a:gd name="connsiteX11" fmla="*/ 0 w 3242551"/>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42551" h="27432" fill="none" extrusionOk="0">
                <a:moveTo>
                  <a:pt x="0" y="0"/>
                </a:moveTo>
                <a:cubicBezTo>
                  <a:pt x="194108" y="-30346"/>
                  <a:pt x="476260" y="9901"/>
                  <a:pt x="616085" y="0"/>
                </a:cubicBezTo>
                <a:cubicBezTo>
                  <a:pt x="755911" y="-9901"/>
                  <a:pt x="955441" y="-31994"/>
                  <a:pt x="1264595" y="0"/>
                </a:cubicBezTo>
                <a:cubicBezTo>
                  <a:pt x="1573749" y="31994"/>
                  <a:pt x="1618785" y="-7447"/>
                  <a:pt x="1945531" y="0"/>
                </a:cubicBezTo>
                <a:cubicBezTo>
                  <a:pt x="2272277" y="7447"/>
                  <a:pt x="2390625" y="1646"/>
                  <a:pt x="2626466" y="0"/>
                </a:cubicBezTo>
                <a:cubicBezTo>
                  <a:pt x="2862308" y="-1646"/>
                  <a:pt x="3064770" y="5184"/>
                  <a:pt x="3242551" y="0"/>
                </a:cubicBezTo>
                <a:cubicBezTo>
                  <a:pt x="3241385" y="7395"/>
                  <a:pt x="3242596" y="21864"/>
                  <a:pt x="3242551" y="27432"/>
                </a:cubicBezTo>
                <a:cubicBezTo>
                  <a:pt x="3023282" y="59750"/>
                  <a:pt x="2875833" y="36030"/>
                  <a:pt x="2529190" y="27432"/>
                </a:cubicBezTo>
                <a:cubicBezTo>
                  <a:pt x="2182547" y="18834"/>
                  <a:pt x="2011286" y="10066"/>
                  <a:pt x="1815829" y="27432"/>
                </a:cubicBezTo>
                <a:cubicBezTo>
                  <a:pt x="1620372" y="44798"/>
                  <a:pt x="1410011" y="-1058"/>
                  <a:pt x="1167318" y="27432"/>
                </a:cubicBezTo>
                <a:cubicBezTo>
                  <a:pt x="924625" y="55922"/>
                  <a:pt x="241931" y="85033"/>
                  <a:pt x="0" y="27432"/>
                </a:cubicBezTo>
                <a:cubicBezTo>
                  <a:pt x="-503" y="20663"/>
                  <a:pt x="1168" y="5855"/>
                  <a:pt x="0" y="0"/>
                </a:cubicBezTo>
                <a:close/>
              </a:path>
              <a:path w="3242551" h="27432" stroke="0" extrusionOk="0">
                <a:moveTo>
                  <a:pt x="0" y="0"/>
                </a:moveTo>
                <a:cubicBezTo>
                  <a:pt x="292987" y="-12051"/>
                  <a:pt x="313221" y="-4437"/>
                  <a:pt x="616085" y="0"/>
                </a:cubicBezTo>
                <a:cubicBezTo>
                  <a:pt x="918950" y="4437"/>
                  <a:pt x="1001475" y="-7765"/>
                  <a:pt x="1167318" y="0"/>
                </a:cubicBezTo>
                <a:cubicBezTo>
                  <a:pt x="1333161" y="7765"/>
                  <a:pt x="1642740" y="34995"/>
                  <a:pt x="1880680" y="0"/>
                </a:cubicBezTo>
                <a:cubicBezTo>
                  <a:pt x="2118620" y="-34995"/>
                  <a:pt x="2326628" y="756"/>
                  <a:pt x="2496764" y="0"/>
                </a:cubicBezTo>
                <a:cubicBezTo>
                  <a:pt x="2666900" y="-756"/>
                  <a:pt x="2887316" y="25599"/>
                  <a:pt x="3242551" y="0"/>
                </a:cubicBezTo>
                <a:cubicBezTo>
                  <a:pt x="3242744" y="12649"/>
                  <a:pt x="3241563" y="17989"/>
                  <a:pt x="3242551" y="27432"/>
                </a:cubicBezTo>
                <a:cubicBezTo>
                  <a:pt x="3008998" y="-2757"/>
                  <a:pt x="2799879" y="44559"/>
                  <a:pt x="2594041" y="27432"/>
                </a:cubicBezTo>
                <a:cubicBezTo>
                  <a:pt x="2388203" y="10306"/>
                  <a:pt x="2212925" y="-2221"/>
                  <a:pt x="1880680" y="27432"/>
                </a:cubicBezTo>
                <a:cubicBezTo>
                  <a:pt x="1548435" y="57085"/>
                  <a:pt x="1523943" y="37041"/>
                  <a:pt x="1329446" y="27432"/>
                </a:cubicBezTo>
                <a:cubicBezTo>
                  <a:pt x="1134949" y="17823"/>
                  <a:pt x="919920" y="28299"/>
                  <a:pt x="680936" y="27432"/>
                </a:cubicBezTo>
                <a:cubicBezTo>
                  <a:pt x="441952" y="26566"/>
                  <a:pt x="273000" y="57219"/>
                  <a:pt x="0" y="27432"/>
                </a:cubicBezTo>
                <a:cubicBezTo>
                  <a:pt x="1300" y="19678"/>
                  <a:pt x="-86" y="12044"/>
                  <a:pt x="0" y="0"/>
                </a:cubicBezTo>
                <a:close/>
              </a:path>
            </a:pathLst>
          </a:custGeom>
          <a:solidFill>
            <a:srgbClr val="53B28E"/>
          </a:solidFill>
          <a:ln w="38100" cap="rnd">
            <a:solidFill>
              <a:srgbClr val="53B28E"/>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hlinkClick r:id="" action="ppaction://media"/>
            <a:extLst>
              <a:ext uri="{FF2B5EF4-FFF2-40B4-BE49-F238E27FC236}">
                <a16:creationId xmlns:a16="http://schemas.microsoft.com/office/drawing/2014/main" id="{BBFC7650-04EC-4A75-93BC-DE1C10B5D6B6}"/>
              </a:ext>
            </a:extLst>
          </p:cNvPr>
          <p:cNvPicPr>
            <a:picLocks noRot="1" noChangeAspect="1"/>
          </p:cNvPicPr>
          <p:nvPr>
            <a:videoFile r:link="rId1"/>
          </p:nvPr>
        </p:nvPicPr>
        <p:blipFill>
          <a:blip r:embed="rId4"/>
          <a:stretch>
            <a:fillRect/>
          </a:stretch>
        </p:blipFill>
        <p:spPr>
          <a:xfrm>
            <a:off x="643467" y="1337428"/>
            <a:ext cx="5448327" cy="4086245"/>
          </a:xfrm>
          <a:prstGeom prst="rect">
            <a:avLst/>
          </a:prstGeom>
        </p:spPr>
      </p:pic>
    </p:spTree>
    <p:extLst>
      <p:ext uri="{BB962C8B-B14F-4D97-AF65-F5344CB8AC3E}">
        <p14:creationId xmlns:p14="http://schemas.microsoft.com/office/powerpoint/2010/main" val="22779639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6" name="Rectangle 9">
            <a:extLst>
              <a:ext uri="{FF2B5EF4-FFF2-40B4-BE49-F238E27FC236}">
                <a16:creationId xmlns:a16="http://schemas.microsoft.com/office/drawing/2014/main" id="{F12E7CC5-C78B-4EBD-9565-3FA00FAA6C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11">
            <a:extLst>
              <a:ext uri="{FF2B5EF4-FFF2-40B4-BE49-F238E27FC236}">
                <a16:creationId xmlns:a16="http://schemas.microsoft.com/office/drawing/2014/main" id="{3A4529A5-F675-429F-8044-01372BB134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rgbClr val="53B28E"/>
          </a:solidFill>
          <a:ln w="685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F8F2F402-24DC-4FBA-935A-48745316DB94}"/>
              </a:ext>
            </a:extLst>
          </p:cNvPr>
          <p:cNvSpPr>
            <a:spLocks noGrp="1"/>
          </p:cNvSpPr>
          <p:nvPr>
            <p:ph type="title"/>
          </p:nvPr>
        </p:nvSpPr>
        <p:spPr>
          <a:xfrm>
            <a:off x="648037" y="1298448"/>
            <a:ext cx="5895178" cy="3807446"/>
          </a:xfrm>
        </p:spPr>
        <p:txBody>
          <a:bodyPr vert="horz" lIns="91440" tIns="45720" rIns="91440" bIns="45720" rtlCol="0" anchor="b">
            <a:normAutofit/>
          </a:bodyPr>
          <a:lstStyle/>
          <a:p>
            <a:r>
              <a:rPr lang="en-US" sz="8800" dirty="0">
                <a:solidFill>
                  <a:srgbClr val="FFFFFF"/>
                </a:solidFill>
                <a:latin typeface="Eras Medium ITC" panose="020B0602030504020804" pitchFamily="34" charset="0"/>
              </a:rPr>
              <a:t>Reflection</a:t>
            </a:r>
          </a:p>
        </p:txBody>
      </p:sp>
      <p:sp>
        <p:nvSpPr>
          <p:cNvPr id="3" name="Content Placeholder 2">
            <a:extLst>
              <a:ext uri="{FF2B5EF4-FFF2-40B4-BE49-F238E27FC236}">
                <a16:creationId xmlns:a16="http://schemas.microsoft.com/office/drawing/2014/main" id="{76DDA910-94BA-4F9C-801C-125AE196781E}"/>
              </a:ext>
            </a:extLst>
          </p:cNvPr>
          <p:cNvSpPr>
            <a:spLocks noGrp="1"/>
          </p:cNvSpPr>
          <p:nvPr>
            <p:ph idx="1"/>
          </p:nvPr>
        </p:nvSpPr>
        <p:spPr>
          <a:xfrm>
            <a:off x="8129872" y="1122363"/>
            <a:ext cx="3223928" cy="3807446"/>
          </a:xfrm>
        </p:spPr>
        <p:txBody>
          <a:bodyPr vert="horz" lIns="91440" tIns="45720" rIns="91440" bIns="45720" rtlCol="0" anchor="b">
            <a:normAutofit/>
          </a:bodyPr>
          <a:lstStyle/>
          <a:p>
            <a:pPr marL="0" indent="0">
              <a:buNone/>
            </a:pPr>
            <a:r>
              <a:rPr lang="en-US" sz="3600"/>
              <a:t>Why do you think the speaker continued to say "use all your strength?"</a:t>
            </a:r>
          </a:p>
        </p:txBody>
      </p:sp>
      <p:sp>
        <p:nvSpPr>
          <p:cNvPr id="9" name="Rectangle 6">
            <a:extLst>
              <a:ext uri="{FF2B5EF4-FFF2-40B4-BE49-F238E27FC236}">
                <a16:creationId xmlns:a16="http://schemas.microsoft.com/office/drawing/2014/main" id="{63DAB858-5A0C-4AFF-AAC6-705EDF8DB7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1085" y="5439978"/>
            <a:ext cx="5897880" cy="27432"/>
          </a:xfrm>
          <a:custGeom>
            <a:avLst/>
            <a:gdLst>
              <a:gd name="connsiteX0" fmla="*/ 0 w 5897880"/>
              <a:gd name="connsiteY0" fmla="*/ 0 h 27432"/>
              <a:gd name="connsiteX1" fmla="*/ 537362 w 5897880"/>
              <a:gd name="connsiteY1" fmla="*/ 0 h 27432"/>
              <a:gd name="connsiteX2" fmla="*/ 1133704 w 5897880"/>
              <a:gd name="connsiteY2" fmla="*/ 0 h 27432"/>
              <a:gd name="connsiteX3" fmla="*/ 1671066 w 5897880"/>
              <a:gd name="connsiteY3" fmla="*/ 0 h 27432"/>
              <a:gd name="connsiteX4" fmla="*/ 2385365 w 5897880"/>
              <a:gd name="connsiteY4" fmla="*/ 0 h 27432"/>
              <a:gd name="connsiteX5" fmla="*/ 3040685 w 5897880"/>
              <a:gd name="connsiteY5" fmla="*/ 0 h 27432"/>
              <a:gd name="connsiteX6" fmla="*/ 3696005 w 5897880"/>
              <a:gd name="connsiteY6" fmla="*/ 0 h 27432"/>
              <a:gd name="connsiteX7" fmla="*/ 4469282 w 5897880"/>
              <a:gd name="connsiteY7" fmla="*/ 0 h 27432"/>
              <a:gd name="connsiteX8" fmla="*/ 5183581 w 5897880"/>
              <a:gd name="connsiteY8" fmla="*/ 0 h 27432"/>
              <a:gd name="connsiteX9" fmla="*/ 5897880 w 5897880"/>
              <a:gd name="connsiteY9" fmla="*/ 0 h 27432"/>
              <a:gd name="connsiteX10" fmla="*/ 5897880 w 5897880"/>
              <a:gd name="connsiteY10" fmla="*/ 27432 h 27432"/>
              <a:gd name="connsiteX11" fmla="*/ 5419496 w 5897880"/>
              <a:gd name="connsiteY11" fmla="*/ 27432 h 27432"/>
              <a:gd name="connsiteX12" fmla="*/ 4882134 w 5897880"/>
              <a:gd name="connsiteY12" fmla="*/ 27432 h 27432"/>
              <a:gd name="connsiteX13" fmla="*/ 4167835 w 5897880"/>
              <a:gd name="connsiteY13" fmla="*/ 27432 h 27432"/>
              <a:gd name="connsiteX14" fmla="*/ 3394558 w 5897880"/>
              <a:gd name="connsiteY14" fmla="*/ 27432 h 27432"/>
              <a:gd name="connsiteX15" fmla="*/ 2798216 w 5897880"/>
              <a:gd name="connsiteY15" fmla="*/ 27432 h 27432"/>
              <a:gd name="connsiteX16" fmla="*/ 2024939 w 5897880"/>
              <a:gd name="connsiteY16" fmla="*/ 27432 h 27432"/>
              <a:gd name="connsiteX17" fmla="*/ 1487576 w 5897880"/>
              <a:gd name="connsiteY17" fmla="*/ 27432 h 27432"/>
              <a:gd name="connsiteX18" fmla="*/ 1009193 w 5897880"/>
              <a:gd name="connsiteY18" fmla="*/ 27432 h 27432"/>
              <a:gd name="connsiteX19" fmla="*/ 0 w 5897880"/>
              <a:gd name="connsiteY19" fmla="*/ 27432 h 27432"/>
              <a:gd name="connsiteX20" fmla="*/ 0 w 5897880"/>
              <a:gd name="connsiteY20"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897880" h="27432" fill="none" extrusionOk="0">
                <a:moveTo>
                  <a:pt x="0" y="0"/>
                </a:moveTo>
                <a:cubicBezTo>
                  <a:pt x="232564" y="21549"/>
                  <a:pt x="389747" y="7320"/>
                  <a:pt x="537362" y="0"/>
                </a:cubicBezTo>
                <a:cubicBezTo>
                  <a:pt x="684977" y="-7320"/>
                  <a:pt x="894159" y="-7726"/>
                  <a:pt x="1133704" y="0"/>
                </a:cubicBezTo>
                <a:cubicBezTo>
                  <a:pt x="1373249" y="7726"/>
                  <a:pt x="1440352" y="-304"/>
                  <a:pt x="1671066" y="0"/>
                </a:cubicBezTo>
                <a:cubicBezTo>
                  <a:pt x="1901780" y="304"/>
                  <a:pt x="2091497" y="765"/>
                  <a:pt x="2385365" y="0"/>
                </a:cubicBezTo>
                <a:cubicBezTo>
                  <a:pt x="2679233" y="-765"/>
                  <a:pt x="2762926" y="2802"/>
                  <a:pt x="3040685" y="0"/>
                </a:cubicBezTo>
                <a:cubicBezTo>
                  <a:pt x="3318444" y="-2802"/>
                  <a:pt x="3409726" y="9093"/>
                  <a:pt x="3696005" y="0"/>
                </a:cubicBezTo>
                <a:cubicBezTo>
                  <a:pt x="3982284" y="-9093"/>
                  <a:pt x="4087272" y="27119"/>
                  <a:pt x="4469282" y="0"/>
                </a:cubicBezTo>
                <a:cubicBezTo>
                  <a:pt x="4851292" y="-27119"/>
                  <a:pt x="4924835" y="26473"/>
                  <a:pt x="5183581" y="0"/>
                </a:cubicBezTo>
                <a:cubicBezTo>
                  <a:pt x="5442327" y="-26473"/>
                  <a:pt x="5598463" y="7328"/>
                  <a:pt x="5897880" y="0"/>
                </a:cubicBezTo>
                <a:cubicBezTo>
                  <a:pt x="5898716" y="13055"/>
                  <a:pt x="5897707" y="18641"/>
                  <a:pt x="5897880" y="27432"/>
                </a:cubicBezTo>
                <a:cubicBezTo>
                  <a:pt x="5682742" y="40412"/>
                  <a:pt x="5520014" y="23844"/>
                  <a:pt x="5419496" y="27432"/>
                </a:cubicBezTo>
                <a:cubicBezTo>
                  <a:pt x="5318978" y="31020"/>
                  <a:pt x="5012864" y="6698"/>
                  <a:pt x="4882134" y="27432"/>
                </a:cubicBezTo>
                <a:cubicBezTo>
                  <a:pt x="4751404" y="48166"/>
                  <a:pt x="4313676" y="5207"/>
                  <a:pt x="4167835" y="27432"/>
                </a:cubicBezTo>
                <a:cubicBezTo>
                  <a:pt x="4021994" y="49657"/>
                  <a:pt x="3715729" y="59193"/>
                  <a:pt x="3394558" y="27432"/>
                </a:cubicBezTo>
                <a:cubicBezTo>
                  <a:pt x="3073387" y="-4329"/>
                  <a:pt x="3093227" y="38972"/>
                  <a:pt x="2798216" y="27432"/>
                </a:cubicBezTo>
                <a:cubicBezTo>
                  <a:pt x="2503205" y="15892"/>
                  <a:pt x="2297615" y="31603"/>
                  <a:pt x="2024939" y="27432"/>
                </a:cubicBezTo>
                <a:cubicBezTo>
                  <a:pt x="1752263" y="23261"/>
                  <a:pt x="1629814" y="3659"/>
                  <a:pt x="1487576" y="27432"/>
                </a:cubicBezTo>
                <a:cubicBezTo>
                  <a:pt x="1345338" y="51205"/>
                  <a:pt x="1238885" y="24954"/>
                  <a:pt x="1009193" y="27432"/>
                </a:cubicBezTo>
                <a:cubicBezTo>
                  <a:pt x="779501" y="29910"/>
                  <a:pt x="441829" y="-15535"/>
                  <a:pt x="0" y="27432"/>
                </a:cubicBezTo>
                <a:cubicBezTo>
                  <a:pt x="988" y="17221"/>
                  <a:pt x="-970" y="7538"/>
                  <a:pt x="0" y="0"/>
                </a:cubicBezTo>
                <a:close/>
              </a:path>
              <a:path w="5897880" h="27432" stroke="0" extrusionOk="0">
                <a:moveTo>
                  <a:pt x="0" y="0"/>
                </a:moveTo>
                <a:cubicBezTo>
                  <a:pt x="196299" y="-26676"/>
                  <a:pt x="463834" y="6738"/>
                  <a:pt x="596341" y="0"/>
                </a:cubicBezTo>
                <a:cubicBezTo>
                  <a:pt x="728848" y="-6738"/>
                  <a:pt x="857267" y="1845"/>
                  <a:pt x="1074725" y="0"/>
                </a:cubicBezTo>
                <a:cubicBezTo>
                  <a:pt x="1292183" y="-1845"/>
                  <a:pt x="1545672" y="3744"/>
                  <a:pt x="1848002" y="0"/>
                </a:cubicBezTo>
                <a:cubicBezTo>
                  <a:pt x="2150332" y="-3744"/>
                  <a:pt x="2306688" y="-14526"/>
                  <a:pt x="2444344" y="0"/>
                </a:cubicBezTo>
                <a:cubicBezTo>
                  <a:pt x="2582000" y="14526"/>
                  <a:pt x="2761095" y="-11862"/>
                  <a:pt x="3040685" y="0"/>
                </a:cubicBezTo>
                <a:cubicBezTo>
                  <a:pt x="3320275" y="11862"/>
                  <a:pt x="3622320" y="-32867"/>
                  <a:pt x="3813962" y="0"/>
                </a:cubicBezTo>
                <a:cubicBezTo>
                  <a:pt x="4005604" y="32867"/>
                  <a:pt x="4117810" y="-10778"/>
                  <a:pt x="4351325" y="0"/>
                </a:cubicBezTo>
                <a:cubicBezTo>
                  <a:pt x="4584840" y="10778"/>
                  <a:pt x="4963783" y="-32384"/>
                  <a:pt x="5124602" y="0"/>
                </a:cubicBezTo>
                <a:cubicBezTo>
                  <a:pt x="5285421" y="32384"/>
                  <a:pt x="5705238" y="-29538"/>
                  <a:pt x="5897880" y="0"/>
                </a:cubicBezTo>
                <a:cubicBezTo>
                  <a:pt x="5898677" y="11634"/>
                  <a:pt x="5899083" y="16994"/>
                  <a:pt x="5897880" y="27432"/>
                </a:cubicBezTo>
                <a:cubicBezTo>
                  <a:pt x="5630425" y="7719"/>
                  <a:pt x="5532865" y="21388"/>
                  <a:pt x="5242560" y="27432"/>
                </a:cubicBezTo>
                <a:cubicBezTo>
                  <a:pt x="4952255" y="33476"/>
                  <a:pt x="4783060" y="14892"/>
                  <a:pt x="4646219" y="27432"/>
                </a:cubicBezTo>
                <a:cubicBezTo>
                  <a:pt x="4509378" y="39972"/>
                  <a:pt x="4163771" y="-4851"/>
                  <a:pt x="3872941" y="27432"/>
                </a:cubicBezTo>
                <a:cubicBezTo>
                  <a:pt x="3582111" y="59715"/>
                  <a:pt x="3362704" y="7742"/>
                  <a:pt x="3099664" y="27432"/>
                </a:cubicBezTo>
                <a:cubicBezTo>
                  <a:pt x="2836624" y="47122"/>
                  <a:pt x="2747441" y="28801"/>
                  <a:pt x="2562301" y="27432"/>
                </a:cubicBezTo>
                <a:cubicBezTo>
                  <a:pt x="2377161" y="26063"/>
                  <a:pt x="2104946" y="30879"/>
                  <a:pt x="1906981" y="27432"/>
                </a:cubicBezTo>
                <a:cubicBezTo>
                  <a:pt x="1709016" y="23985"/>
                  <a:pt x="1304654" y="6821"/>
                  <a:pt x="1133704" y="27432"/>
                </a:cubicBezTo>
                <a:cubicBezTo>
                  <a:pt x="962754" y="48043"/>
                  <a:pt x="457048" y="12129"/>
                  <a:pt x="0" y="27432"/>
                </a:cubicBezTo>
                <a:cubicBezTo>
                  <a:pt x="894" y="14250"/>
                  <a:pt x="667" y="11053"/>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6">
            <a:extLst>
              <a:ext uri="{FF2B5EF4-FFF2-40B4-BE49-F238E27FC236}">
                <a16:creationId xmlns:a16="http://schemas.microsoft.com/office/drawing/2014/main" id="{53BEA983-EAAB-42FB-84E9-E77708168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016" y="5440680"/>
            <a:ext cx="3200400" cy="27432"/>
          </a:xfrm>
          <a:custGeom>
            <a:avLst/>
            <a:gdLst>
              <a:gd name="connsiteX0" fmla="*/ 0 w 3200400"/>
              <a:gd name="connsiteY0" fmla="*/ 0 h 27432"/>
              <a:gd name="connsiteX1" fmla="*/ 608076 w 3200400"/>
              <a:gd name="connsiteY1" fmla="*/ 0 h 27432"/>
              <a:gd name="connsiteX2" fmla="*/ 1248156 w 3200400"/>
              <a:gd name="connsiteY2" fmla="*/ 0 h 27432"/>
              <a:gd name="connsiteX3" fmla="*/ 1920240 w 3200400"/>
              <a:gd name="connsiteY3" fmla="*/ 0 h 27432"/>
              <a:gd name="connsiteX4" fmla="*/ 2592324 w 3200400"/>
              <a:gd name="connsiteY4" fmla="*/ 0 h 27432"/>
              <a:gd name="connsiteX5" fmla="*/ 3200400 w 3200400"/>
              <a:gd name="connsiteY5" fmla="*/ 0 h 27432"/>
              <a:gd name="connsiteX6" fmla="*/ 3200400 w 3200400"/>
              <a:gd name="connsiteY6" fmla="*/ 27432 h 27432"/>
              <a:gd name="connsiteX7" fmla="*/ 2496312 w 3200400"/>
              <a:gd name="connsiteY7" fmla="*/ 27432 h 27432"/>
              <a:gd name="connsiteX8" fmla="*/ 1792224 w 3200400"/>
              <a:gd name="connsiteY8" fmla="*/ 27432 h 27432"/>
              <a:gd name="connsiteX9" fmla="*/ 1152144 w 3200400"/>
              <a:gd name="connsiteY9" fmla="*/ 27432 h 27432"/>
              <a:gd name="connsiteX10" fmla="*/ 0 w 3200400"/>
              <a:gd name="connsiteY10" fmla="*/ 27432 h 27432"/>
              <a:gd name="connsiteX11" fmla="*/ 0 w 3200400"/>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00400" h="27432" fill="none" extrusionOk="0">
                <a:moveTo>
                  <a:pt x="0" y="0"/>
                </a:moveTo>
                <a:cubicBezTo>
                  <a:pt x="176560" y="-17034"/>
                  <a:pt x="345323" y="-28956"/>
                  <a:pt x="608076" y="0"/>
                </a:cubicBezTo>
                <a:cubicBezTo>
                  <a:pt x="870829" y="28956"/>
                  <a:pt x="955637" y="-27357"/>
                  <a:pt x="1248156" y="0"/>
                </a:cubicBezTo>
                <a:cubicBezTo>
                  <a:pt x="1540675" y="27357"/>
                  <a:pt x="1624069" y="30558"/>
                  <a:pt x="1920240" y="0"/>
                </a:cubicBezTo>
                <a:cubicBezTo>
                  <a:pt x="2216411" y="-30558"/>
                  <a:pt x="2344585" y="12271"/>
                  <a:pt x="2592324" y="0"/>
                </a:cubicBezTo>
                <a:cubicBezTo>
                  <a:pt x="2840063" y="-12271"/>
                  <a:pt x="2987913" y="7129"/>
                  <a:pt x="3200400" y="0"/>
                </a:cubicBezTo>
                <a:cubicBezTo>
                  <a:pt x="3199234" y="7395"/>
                  <a:pt x="3200445" y="21864"/>
                  <a:pt x="3200400" y="27432"/>
                </a:cubicBezTo>
                <a:cubicBezTo>
                  <a:pt x="2991642" y="45977"/>
                  <a:pt x="2778729" y="1200"/>
                  <a:pt x="2496312" y="27432"/>
                </a:cubicBezTo>
                <a:cubicBezTo>
                  <a:pt x="2213895" y="53664"/>
                  <a:pt x="2080041" y="8460"/>
                  <a:pt x="1792224" y="27432"/>
                </a:cubicBezTo>
                <a:cubicBezTo>
                  <a:pt x="1504407" y="46404"/>
                  <a:pt x="1357364" y="6320"/>
                  <a:pt x="1152144" y="27432"/>
                </a:cubicBezTo>
                <a:cubicBezTo>
                  <a:pt x="946924" y="48544"/>
                  <a:pt x="515176" y="61411"/>
                  <a:pt x="0" y="27432"/>
                </a:cubicBezTo>
                <a:cubicBezTo>
                  <a:pt x="-503" y="20663"/>
                  <a:pt x="1168" y="5855"/>
                  <a:pt x="0" y="0"/>
                </a:cubicBezTo>
                <a:close/>
              </a:path>
              <a:path w="3200400" h="27432" stroke="0" extrusionOk="0">
                <a:moveTo>
                  <a:pt x="0" y="0"/>
                </a:moveTo>
                <a:cubicBezTo>
                  <a:pt x="273892" y="-2049"/>
                  <a:pt x="368520" y="4190"/>
                  <a:pt x="608076" y="0"/>
                </a:cubicBezTo>
                <a:cubicBezTo>
                  <a:pt x="847632" y="-4190"/>
                  <a:pt x="971999" y="7437"/>
                  <a:pt x="1152144" y="0"/>
                </a:cubicBezTo>
                <a:cubicBezTo>
                  <a:pt x="1332289" y="-7437"/>
                  <a:pt x="1665848" y="24107"/>
                  <a:pt x="1856232" y="0"/>
                </a:cubicBezTo>
                <a:cubicBezTo>
                  <a:pt x="2046616" y="-24107"/>
                  <a:pt x="2167965" y="18079"/>
                  <a:pt x="2464308" y="0"/>
                </a:cubicBezTo>
                <a:cubicBezTo>
                  <a:pt x="2760651" y="-18079"/>
                  <a:pt x="2877599" y="28161"/>
                  <a:pt x="3200400" y="0"/>
                </a:cubicBezTo>
                <a:cubicBezTo>
                  <a:pt x="3200593" y="12649"/>
                  <a:pt x="3199412" y="17989"/>
                  <a:pt x="3200400" y="27432"/>
                </a:cubicBezTo>
                <a:cubicBezTo>
                  <a:pt x="2978255" y="22115"/>
                  <a:pt x="2854979" y="18349"/>
                  <a:pt x="2560320" y="27432"/>
                </a:cubicBezTo>
                <a:cubicBezTo>
                  <a:pt x="2265661" y="36515"/>
                  <a:pt x="2043241" y="2929"/>
                  <a:pt x="1856232" y="27432"/>
                </a:cubicBezTo>
                <a:cubicBezTo>
                  <a:pt x="1669223" y="51935"/>
                  <a:pt x="1428863" y="5228"/>
                  <a:pt x="1312164" y="27432"/>
                </a:cubicBezTo>
                <a:cubicBezTo>
                  <a:pt x="1195465" y="49636"/>
                  <a:pt x="838125" y="31438"/>
                  <a:pt x="672084" y="27432"/>
                </a:cubicBezTo>
                <a:cubicBezTo>
                  <a:pt x="506043" y="23426"/>
                  <a:pt x="200317" y="-1243"/>
                  <a:pt x="0" y="27432"/>
                </a:cubicBezTo>
                <a:cubicBezTo>
                  <a:pt x="1300" y="19678"/>
                  <a:pt x="-86" y="12044"/>
                  <a:pt x="0" y="0"/>
                </a:cubicBezTo>
                <a:close/>
              </a:path>
            </a:pathLst>
          </a:custGeom>
          <a:solidFill>
            <a:srgbClr val="53B28E"/>
          </a:solidFill>
          <a:ln w="41275" cap="rnd">
            <a:solidFill>
              <a:srgbClr val="53B28E"/>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9786769"/>
      </p:ext>
    </p:extLst>
  </p:cSld>
  <p:clrMapOvr>
    <a:masterClrMapping/>
  </p:clrMapOvr>
</p:sld>
</file>

<file path=ppt/theme/theme1.xml><?xml version="1.0" encoding="utf-8"?>
<a:theme xmlns:a="http://schemas.openxmlformats.org/drawingml/2006/main" name="SketchyVTI">
  <a:themeElements>
    <a:clrScheme name="AnalogousFromLightSeedRightStep">
      <a:dk1>
        <a:srgbClr val="000000"/>
      </a:dk1>
      <a:lt1>
        <a:srgbClr val="FFFFFF"/>
      </a:lt1>
      <a:dk2>
        <a:srgbClr val="243141"/>
      </a:dk2>
      <a:lt2>
        <a:srgbClr val="E8E2E4"/>
      </a:lt2>
      <a:accent1>
        <a:srgbClr val="53B28E"/>
      </a:accent1>
      <a:accent2>
        <a:srgbClr val="4CB0B4"/>
      </a:accent2>
      <a:accent3>
        <a:srgbClr val="67A7DE"/>
      </a:accent3>
      <a:accent4>
        <a:srgbClr val="5D6DDC"/>
      </a:accent4>
      <a:accent5>
        <a:srgbClr val="997AE2"/>
      </a:accent5>
      <a:accent6>
        <a:srgbClr val="B75DDC"/>
      </a:accent6>
      <a:hlink>
        <a:srgbClr val="AE6983"/>
      </a:hlink>
      <a:folHlink>
        <a:srgbClr val="7F7F7F"/>
      </a:folHlink>
    </a:clrScheme>
    <a:fontScheme name="Custom 2">
      <a:majorFont>
        <a:latin typeface="The Serif Hand Black"/>
        <a:ea typeface=""/>
        <a:cs typeface=""/>
      </a:majorFont>
      <a:minorFont>
        <a:latin typeface="The Hand 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EBA493F80BFCB43867CDEBFCD560C95" ma:contentTypeVersion="9" ma:contentTypeDescription="Create a new document." ma:contentTypeScope="" ma:versionID="7275020f4c0f251b44d733fc6a999a7f">
  <xsd:schema xmlns:xsd="http://www.w3.org/2001/XMLSchema" xmlns:xs="http://www.w3.org/2001/XMLSchema" xmlns:p="http://schemas.microsoft.com/office/2006/metadata/properties" xmlns:ns2="e021116e-70b5-4dea-976a-806e996dba5c" xmlns:ns3="4259f52f-4b71-47bc-aac8-de2b0f5da881" targetNamespace="http://schemas.microsoft.com/office/2006/metadata/properties" ma:root="true" ma:fieldsID="f4cf8b7d47154cb13d3431a6b8bd24bd" ns2:_="" ns3:_="">
    <xsd:import namespace="e021116e-70b5-4dea-976a-806e996dba5c"/>
    <xsd:import namespace="4259f52f-4b71-47bc-aac8-de2b0f5da88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21116e-70b5-4dea-976a-806e996dba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259f52f-4b71-47bc-aac8-de2b0f5da881"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847553F-E52B-4BAF-B4B5-99BC80C7B7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021116e-70b5-4dea-976a-806e996dba5c"/>
    <ds:schemaRef ds:uri="4259f52f-4b71-47bc-aac8-de2b0f5da88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0B5218D-02EF-47E5-BB48-19944EE01CA4}">
  <ds:schemaRefs>
    <ds:schemaRef ds:uri="http://purl.org/dc/elements/1.1/"/>
    <ds:schemaRef ds:uri="http://schemas.microsoft.com/office/2006/metadata/properties"/>
    <ds:schemaRef ds:uri="4259f52f-4b71-47bc-aac8-de2b0f5da881"/>
    <ds:schemaRef ds:uri="e021116e-70b5-4dea-976a-806e996dba5c"/>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36215A75-1671-41D6-81C9-48935E544B3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18</TotalTime>
  <Words>660</Words>
  <Application>Microsoft Office PowerPoint</Application>
  <PresentationFormat>Widescreen</PresentationFormat>
  <Paragraphs>86</Paragraphs>
  <Slides>15</Slides>
  <Notes>14</Notes>
  <HiddenSlides>1</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Eras Medium ITC</vt:lpstr>
      <vt:lpstr>The Hand Bold</vt:lpstr>
      <vt:lpstr>The Serif Hand Black</vt:lpstr>
      <vt:lpstr>SketchyVTI</vt:lpstr>
      <vt:lpstr>Help!</vt:lpstr>
      <vt:lpstr>Welcome!</vt:lpstr>
      <vt:lpstr>Objectives</vt:lpstr>
      <vt:lpstr>People are hard-wired to be helpful</vt:lpstr>
      <vt:lpstr>Reflection</vt:lpstr>
      <vt:lpstr>Asking for help: not human nature</vt:lpstr>
      <vt:lpstr>Reflection</vt:lpstr>
      <vt:lpstr>USE ALL YOUR STRENGTH</vt:lpstr>
      <vt:lpstr>Reflection</vt:lpstr>
      <vt:lpstr>NORMALIZING ASKING FOR HELP</vt:lpstr>
      <vt:lpstr>Best ways to ask for help</vt:lpstr>
      <vt:lpstr>Reflection</vt:lpstr>
      <vt:lpstr>Check out</vt:lpstr>
      <vt:lpstr>Teacher Feedback Survey</vt:lpstr>
      <vt:lpstr>Human Relations, Diversity &amp; Equity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Help!</dc:title>
  <dc:creator>Chiasson, Judy</dc:creator>
  <cp:lastModifiedBy>Gomez, Julie</cp:lastModifiedBy>
  <cp:revision>90</cp:revision>
  <dcterms:created xsi:type="dcterms:W3CDTF">2020-08-20T01:20:19Z</dcterms:created>
  <dcterms:modified xsi:type="dcterms:W3CDTF">2022-06-23T16:48:11Z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0x010100AEBA493F80BFCB43867CDEBFCD560C95</vt:lpwstr>
  </property>
</Properties>
</file>